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0"/>
  </p:notesMasterIdLst>
  <p:sldIdLst>
    <p:sldId id="256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304" r:id="rId22"/>
    <p:sldId id="281" r:id="rId23"/>
    <p:sldId id="282" r:id="rId24"/>
    <p:sldId id="315" r:id="rId25"/>
    <p:sldId id="283" r:id="rId26"/>
    <p:sldId id="285" r:id="rId27"/>
    <p:sldId id="287" r:id="rId28"/>
    <p:sldId id="28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C28DB-1CBE-4B97-A061-9DC50F4906D9}" v="436" dt="2023-07-24T18:55:17.221"/>
    <p1510:client id="{9B137C35-E83F-42B9-ACF8-AEEE70C279D6}" v="53" dt="2023-08-16T11:59:51.014"/>
    <p1510:client id="{ABFB66EA-D14E-46C3-B1C0-81D0F890F5F2}" v="169" dt="2023-08-16T14:04:38.815"/>
    <p1510:client id="{B2984443-92D3-4628-A9E4-6F567B1C286B}" v="59" dt="2023-07-25T14:31:22.044"/>
    <p1510:client id="{DC5EA8A4-5747-407D-A917-E3CCD888DD04}" v="648" dt="2023-07-05T17:43:53.789"/>
    <p1510:client id="{E96878B7-D58D-46A0-9A10-C6E27E390711}" v="62" dt="2023-07-12T11:33:16.834"/>
    <p1510:client id="{EA65EBF0-6E50-4EB7-B8B0-65C27D6BC50C}" v="1293" dt="2023-07-04T19:37:57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19" autoAdjust="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DB52A-624A-496E-8495-0FD6B8E397D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DAE461D-B348-4EF9-9373-879905BC1CE2}">
      <dgm:prSet phldrT="[Texto]" custT="1"/>
      <dgm:spPr/>
      <dgm:t>
        <a:bodyPr/>
        <a:lstStyle/>
        <a:p>
          <a:r>
            <a:rPr lang="pt-BR" sz="3600" dirty="0">
              <a:latin typeface="Calibri" panose="020F0502020204030204" pitchFamily="34" charset="0"/>
            </a:rPr>
            <a:t>Fundamento Legal</a:t>
          </a:r>
        </a:p>
      </dgm:t>
    </dgm:pt>
    <dgm:pt modelId="{8FB9D9CA-6D3B-48C0-AC78-CBE39A2718A8}" type="parTrans" cxnId="{BCAAF9C4-6F3D-456B-BDF5-A9F54FFCEF37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85E1B45C-E105-4C33-925C-4A7247E665C7}" type="sibTrans" cxnId="{BCAAF9C4-6F3D-456B-BDF5-A9F54FFCEF37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BD43B412-496D-4875-8FD7-575D05FE15B0}">
      <dgm:prSet custT="1"/>
      <dgm:spPr/>
      <dgm:t>
        <a:bodyPr/>
        <a:lstStyle/>
        <a:p>
          <a:r>
            <a:rPr lang="pt-BR" sz="3600" dirty="0">
              <a:latin typeface="Calibri" panose="020F0502020204030204" pitchFamily="34" charset="0"/>
            </a:rPr>
            <a:t>Introdução a LDO</a:t>
          </a:r>
        </a:p>
      </dgm:t>
    </dgm:pt>
    <dgm:pt modelId="{1337D4E4-6A2A-4D4B-9DCD-A82002E44002}" type="parTrans" cxnId="{828CEF2D-4009-4298-8392-D8D2F167B230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36F3A26B-5796-44CB-8AF9-C95D8DBDB73A}" type="sibTrans" cxnId="{828CEF2D-4009-4298-8392-D8D2F167B230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94951B84-F7D6-4BBB-98ED-980281F5C015}">
      <dgm:prSet custT="1"/>
      <dgm:spPr/>
      <dgm:t>
        <a:bodyPr/>
        <a:lstStyle/>
        <a:p>
          <a:r>
            <a:rPr lang="pt-BR" sz="3600">
              <a:latin typeface="Calibri" panose="020F0502020204030204" pitchFamily="34" charset="0"/>
            </a:rPr>
            <a:t>Compatibilidade com o PPA</a:t>
          </a:r>
        </a:p>
      </dgm:t>
    </dgm:pt>
    <dgm:pt modelId="{2A754134-3F97-4D58-98E7-59E1C73ECF0B}" type="parTrans" cxnId="{603C498D-E3B1-408E-849E-90A131EEEB1A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ACAD05B0-79E4-4EB0-800A-783D8D6B25B7}" type="sibTrans" cxnId="{603C498D-E3B1-408E-849E-90A131EEEB1A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8757BD6F-9980-410E-9E15-AB2DDEC718E2}">
      <dgm:prSet custT="1"/>
      <dgm:spPr/>
      <dgm:t>
        <a:bodyPr/>
        <a:lstStyle/>
        <a:p>
          <a:r>
            <a:rPr lang="pt-BR" sz="3600">
              <a:latin typeface="Calibri" panose="020F0502020204030204" pitchFamily="34" charset="0"/>
            </a:rPr>
            <a:t>Parâmetros Econômicos</a:t>
          </a:r>
        </a:p>
      </dgm:t>
    </dgm:pt>
    <dgm:pt modelId="{7EB42DA2-DE0F-4FC3-B79C-4F6EB85DA448}" type="parTrans" cxnId="{41B27673-CC7F-4AF7-A05D-D4699288480A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DBE4FE9A-E620-40F1-A33E-5BF3D76193EF}" type="sibTrans" cxnId="{41B27673-CC7F-4AF7-A05D-D4699288480A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8BA18221-2F72-4C61-9E0B-89E035D490A7}">
      <dgm:prSet custT="1"/>
      <dgm:spPr/>
      <dgm:t>
        <a:bodyPr/>
        <a:lstStyle/>
        <a:p>
          <a:r>
            <a:rPr lang="pt-BR" sz="3600">
              <a:latin typeface="Calibri" panose="020F0502020204030204" pitchFamily="34" charset="0"/>
            </a:rPr>
            <a:t>Receitas e Despesas</a:t>
          </a:r>
        </a:p>
      </dgm:t>
    </dgm:pt>
    <dgm:pt modelId="{CB0433B4-46B1-4C21-93AB-EFD3DB5D0D0D}" type="parTrans" cxnId="{ED4EF7D8-0A20-4B21-9A7D-67AAF22B78A5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435395E5-B850-4777-A450-752380C64E36}" type="sibTrans" cxnId="{ED4EF7D8-0A20-4B21-9A7D-67AAF22B78A5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B8C17E10-B800-42EF-9BD4-C85223526296}">
      <dgm:prSet custT="1"/>
      <dgm:spPr/>
      <dgm:t>
        <a:bodyPr/>
        <a:lstStyle/>
        <a:p>
          <a:r>
            <a:rPr lang="pt-BR" sz="3600" dirty="0" smtClean="0">
              <a:latin typeface="Calibri" panose="020F0502020204030204" pitchFamily="34" charset="0"/>
            </a:rPr>
            <a:t>Considerações Finais</a:t>
          </a:r>
          <a:endParaRPr lang="pt-BR" sz="3600" dirty="0">
            <a:latin typeface="Calibri" panose="020F0502020204030204" pitchFamily="34" charset="0"/>
          </a:endParaRPr>
        </a:p>
      </dgm:t>
    </dgm:pt>
    <dgm:pt modelId="{B216926D-43B6-4EF9-9493-F27D51E1FB61}" type="parTrans" cxnId="{266AEF9E-F4BD-4861-8788-3ABFAC296CF9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83BFA040-F5D0-4C96-B9AB-A046F92CB167}" type="sibTrans" cxnId="{266AEF9E-F4BD-4861-8788-3ABFAC296CF9}">
      <dgm:prSet/>
      <dgm:spPr/>
      <dgm:t>
        <a:bodyPr/>
        <a:lstStyle/>
        <a:p>
          <a:endParaRPr lang="pt-BR" sz="2400">
            <a:latin typeface="Calibri" panose="020F0502020204030204" pitchFamily="34" charset="0"/>
          </a:endParaRPr>
        </a:p>
      </dgm:t>
    </dgm:pt>
    <dgm:pt modelId="{B2963E7F-0A0B-4B58-914E-20B489653B97}" type="pres">
      <dgm:prSet presAssocID="{6EADB52A-624A-496E-8495-0FD6B8E397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B5CB16-D1A3-4C99-8982-E6E8114FED79}" type="pres">
      <dgm:prSet presAssocID="{3DAE461D-B348-4EF9-9373-879905BC1CE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E26A7D-36DD-4371-BCCB-176898796D23}" type="pres">
      <dgm:prSet presAssocID="{85E1B45C-E105-4C33-925C-4A7247E665C7}" presName="spacer" presStyleCnt="0"/>
      <dgm:spPr/>
    </dgm:pt>
    <dgm:pt modelId="{FB80BF85-0B69-449A-ACCE-EB3D1D9D50BE}" type="pres">
      <dgm:prSet presAssocID="{BD43B412-496D-4875-8FD7-575D05FE15B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2DC07D-4CE2-4C36-B8D5-4ADBD68064BA}" type="pres">
      <dgm:prSet presAssocID="{36F3A26B-5796-44CB-8AF9-C95D8DBDB73A}" presName="spacer" presStyleCnt="0"/>
      <dgm:spPr/>
    </dgm:pt>
    <dgm:pt modelId="{D1749817-EBE6-47EF-9DA7-A19D3499AB07}" type="pres">
      <dgm:prSet presAssocID="{94951B84-F7D6-4BBB-98ED-980281F5C01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E34EEA-7345-4019-9833-068123F9CAFA}" type="pres">
      <dgm:prSet presAssocID="{ACAD05B0-79E4-4EB0-800A-783D8D6B25B7}" presName="spacer" presStyleCnt="0"/>
      <dgm:spPr/>
    </dgm:pt>
    <dgm:pt modelId="{C8FAE7D3-6642-4A17-B82D-A932BF0A82B4}" type="pres">
      <dgm:prSet presAssocID="{8757BD6F-9980-410E-9E15-AB2DDEC718E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4D691B-610B-4CB4-A8F3-A947D52B30FC}" type="pres">
      <dgm:prSet presAssocID="{DBE4FE9A-E620-40F1-A33E-5BF3D76193EF}" presName="spacer" presStyleCnt="0"/>
      <dgm:spPr/>
    </dgm:pt>
    <dgm:pt modelId="{48573CB3-A774-4B9D-9480-90EBC3B501C7}" type="pres">
      <dgm:prSet presAssocID="{8BA18221-2F72-4C61-9E0B-89E035D490A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41EE9B-7A01-4ED2-89EF-9C2474C8A632}" type="pres">
      <dgm:prSet presAssocID="{435395E5-B850-4777-A450-752380C64E36}" presName="spacer" presStyleCnt="0"/>
      <dgm:spPr/>
    </dgm:pt>
    <dgm:pt modelId="{AE60EB7A-7D93-4D0E-B180-19D819B3EBDC}" type="pres">
      <dgm:prSet presAssocID="{B8C17E10-B800-42EF-9BD4-C8522352629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AAF9C4-6F3D-456B-BDF5-A9F54FFCEF37}" srcId="{6EADB52A-624A-496E-8495-0FD6B8E397D1}" destId="{3DAE461D-B348-4EF9-9373-879905BC1CE2}" srcOrd="0" destOrd="0" parTransId="{8FB9D9CA-6D3B-48C0-AC78-CBE39A2718A8}" sibTransId="{85E1B45C-E105-4C33-925C-4A7247E665C7}"/>
    <dgm:cxn modelId="{3F85FF74-73C5-442C-9FF1-86D0DF403579}" type="presOf" srcId="{8BA18221-2F72-4C61-9E0B-89E035D490A7}" destId="{48573CB3-A774-4B9D-9480-90EBC3B501C7}" srcOrd="0" destOrd="0" presId="urn:microsoft.com/office/officeart/2005/8/layout/vList2"/>
    <dgm:cxn modelId="{603C498D-E3B1-408E-849E-90A131EEEB1A}" srcId="{6EADB52A-624A-496E-8495-0FD6B8E397D1}" destId="{94951B84-F7D6-4BBB-98ED-980281F5C015}" srcOrd="2" destOrd="0" parTransId="{2A754134-3F97-4D58-98E7-59E1C73ECF0B}" sibTransId="{ACAD05B0-79E4-4EB0-800A-783D8D6B25B7}"/>
    <dgm:cxn modelId="{B431D123-D22A-4365-954E-A314FB150EB4}" type="presOf" srcId="{B8C17E10-B800-42EF-9BD4-C85223526296}" destId="{AE60EB7A-7D93-4D0E-B180-19D819B3EBDC}" srcOrd="0" destOrd="0" presId="urn:microsoft.com/office/officeart/2005/8/layout/vList2"/>
    <dgm:cxn modelId="{ED4EF7D8-0A20-4B21-9A7D-67AAF22B78A5}" srcId="{6EADB52A-624A-496E-8495-0FD6B8E397D1}" destId="{8BA18221-2F72-4C61-9E0B-89E035D490A7}" srcOrd="4" destOrd="0" parTransId="{CB0433B4-46B1-4C21-93AB-EFD3DB5D0D0D}" sibTransId="{435395E5-B850-4777-A450-752380C64E36}"/>
    <dgm:cxn modelId="{828CEF2D-4009-4298-8392-D8D2F167B230}" srcId="{6EADB52A-624A-496E-8495-0FD6B8E397D1}" destId="{BD43B412-496D-4875-8FD7-575D05FE15B0}" srcOrd="1" destOrd="0" parTransId="{1337D4E4-6A2A-4D4B-9DCD-A82002E44002}" sibTransId="{36F3A26B-5796-44CB-8AF9-C95D8DBDB73A}"/>
    <dgm:cxn modelId="{FC1ED0AB-DFFF-413D-AF06-42425FD1065D}" type="presOf" srcId="{6EADB52A-624A-496E-8495-0FD6B8E397D1}" destId="{B2963E7F-0A0B-4B58-914E-20B489653B97}" srcOrd="0" destOrd="0" presId="urn:microsoft.com/office/officeart/2005/8/layout/vList2"/>
    <dgm:cxn modelId="{6CECAE33-27DE-468B-9EE6-F52A9DB22872}" type="presOf" srcId="{BD43B412-496D-4875-8FD7-575D05FE15B0}" destId="{FB80BF85-0B69-449A-ACCE-EB3D1D9D50BE}" srcOrd="0" destOrd="0" presId="urn:microsoft.com/office/officeart/2005/8/layout/vList2"/>
    <dgm:cxn modelId="{8F0EC696-60F8-4015-85B0-213A061FF6FB}" type="presOf" srcId="{8757BD6F-9980-410E-9E15-AB2DDEC718E2}" destId="{C8FAE7D3-6642-4A17-B82D-A932BF0A82B4}" srcOrd="0" destOrd="0" presId="urn:microsoft.com/office/officeart/2005/8/layout/vList2"/>
    <dgm:cxn modelId="{A7CF5346-BF08-415D-95A4-BC0C8A571B02}" type="presOf" srcId="{94951B84-F7D6-4BBB-98ED-980281F5C015}" destId="{D1749817-EBE6-47EF-9DA7-A19D3499AB07}" srcOrd="0" destOrd="0" presId="urn:microsoft.com/office/officeart/2005/8/layout/vList2"/>
    <dgm:cxn modelId="{BC23FBB6-617E-4CE2-90D6-2789D2A36D0E}" type="presOf" srcId="{3DAE461D-B348-4EF9-9373-879905BC1CE2}" destId="{BAB5CB16-D1A3-4C99-8982-E6E8114FED79}" srcOrd="0" destOrd="0" presId="urn:microsoft.com/office/officeart/2005/8/layout/vList2"/>
    <dgm:cxn modelId="{266AEF9E-F4BD-4861-8788-3ABFAC296CF9}" srcId="{6EADB52A-624A-496E-8495-0FD6B8E397D1}" destId="{B8C17E10-B800-42EF-9BD4-C85223526296}" srcOrd="5" destOrd="0" parTransId="{B216926D-43B6-4EF9-9493-F27D51E1FB61}" sibTransId="{83BFA040-F5D0-4C96-B9AB-A046F92CB167}"/>
    <dgm:cxn modelId="{41B27673-CC7F-4AF7-A05D-D4699288480A}" srcId="{6EADB52A-624A-496E-8495-0FD6B8E397D1}" destId="{8757BD6F-9980-410E-9E15-AB2DDEC718E2}" srcOrd="3" destOrd="0" parTransId="{7EB42DA2-DE0F-4FC3-B79C-4F6EB85DA448}" sibTransId="{DBE4FE9A-E620-40F1-A33E-5BF3D76193EF}"/>
    <dgm:cxn modelId="{229A4B03-71F6-4D02-BBFA-69DBDAFB56B6}" type="presParOf" srcId="{B2963E7F-0A0B-4B58-914E-20B489653B97}" destId="{BAB5CB16-D1A3-4C99-8982-E6E8114FED79}" srcOrd="0" destOrd="0" presId="urn:microsoft.com/office/officeart/2005/8/layout/vList2"/>
    <dgm:cxn modelId="{1EA02937-5F23-4D17-8680-2AAC34013AD8}" type="presParOf" srcId="{B2963E7F-0A0B-4B58-914E-20B489653B97}" destId="{2FE26A7D-36DD-4371-BCCB-176898796D23}" srcOrd="1" destOrd="0" presId="urn:microsoft.com/office/officeart/2005/8/layout/vList2"/>
    <dgm:cxn modelId="{F4964256-A239-49C6-84EC-4E662F0BE0E9}" type="presParOf" srcId="{B2963E7F-0A0B-4B58-914E-20B489653B97}" destId="{FB80BF85-0B69-449A-ACCE-EB3D1D9D50BE}" srcOrd="2" destOrd="0" presId="urn:microsoft.com/office/officeart/2005/8/layout/vList2"/>
    <dgm:cxn modelId="{884F33C7-C893-4C71-BA8B-4276D71A9935}" type="presParOf" srcId="{B2963E7F-0A0B-4B58-914E-20B489653B97}" destId="{C82DC07D-4CE2-4C36-B8D5-4ADBD68064BA}" srcOrd="3" destOrd="0" presId="urn:microsoft.com/office/officeart/2005/8/layout/vList2"/>
    <dgm:cxn modelId="{50656F00-CCBF-4A09-AD02-348B7A4CF0F3}" type="presParOf" srcId="{B2963E7F-0A0B-4B58-914E-20B489653B97}" destId="{D1749817-EBE6-47EF-9DA7-A19D3499AB07}" srcOrd="4" destOrd="0" presId="urn:microsoft.com/office/officeart/2005/8/layout/vList2"/>
    <dgm:cxn modelId="{C84B4E4C-C24A-4E51-9BEE-DF9936BE0E5C}" type="presParOf" srcId="{B2963E7F-0A0B-4B58-914E-20B489653B97}" destId="{19E34EEA-7345-4019-9833-068123F9CAFA}" srcOrd="5" destOrd="0" presId="urn:microsoft.com/office/officeart/2005/8/layout/vList2"/>
    <dgm:cxn modelId="{165E56D6-2EA3-4631-839E-AC9541CC2B01}" type="presParOf" srcId="{B2963E7F-0A0B-4B58-914E-20B489653B97}" destId="{C8FAE7D3-6642-4A17-B82D-A932BF0A82B4}" srcOrd="6" destOrd="0" presId="urn:microsoft.com/office/officeart/2005/8/layout/vList2"/>
    <dgm:cxn modelId="{6C6E16BB-C9FA-4AB0-B4BC-F406C85FC23E}" type="presParOf" srcId="{B2963E7F-0A0B-4B58-914E-20B489653B97}" destId="{A74D691B-610B-4CB4-A8F3-A947D52B30FC}" srcOrd="7" destOrd="0" presId="urn:microsoft.com/office/officeart/2005/8/layout/vList2"/>
    <dgm:cxn modelId="{70B09A2E-8399-4DF9-B743-68F5E224388A}" type="presParOf" srcId="{B2963E7F-0A0B-4B58-914E-20B489653B97}" destId="{48573CB3-A774-4B9D-9480-90EBC3B501C7}" srcOrd="8" destOrd="0" presId="urn:microsoft.com/office/officeart/2005/8/layout/vList2"/>
    <dgm:cxn modelId="{1792487D-21DE-4775-A0EA-10B29AFE7381}" type="presParOf" srcId="{B2963E7F-0A0B-4B58-914E-20B489653B97}" destId="{4A41EE9B-7A01-4ED2-89EF-9C2474C8A632}" srcOrd="9" destOrd="0" presId="urn:microsoft.com/office/officeart/2005/8/layout/vList2"/>
    <dgm:cxn modelId="{37CDA993-65D0-4535-93B8-04083FEECE58}" type="presParOf" srcId="{B2963E7F-0A0B-4B58-914E-20B489653B97}" destId="{AE60EB7A-7D93-4D0E-B180-19D819B3EBD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9815B-412A-484B-BE4D-CCE81622E4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7CD531-C397-419C-9826-CE4582111092}" type="asst">
      <dgm:prSet phldrT="[Texto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Administração Direta</a:t>
          </a:r>
        </a:p>
      </dgm:t>
    </dgm:pt>
    <dgm:pt modelId="{AF6C52AC-3134-465C-BDB7-4522A13CAD50}" type="parTrans" cxnId="{B248246F-93EC-4B66-AF8E-D05B0CF9BBBF}">
      <dgm:prSet/>
      <dgm:spPr/>
      <dgm:t>
        <a:bodyPr/>
        <a:lstStyle/>
        <a:p>
          <a:endParaRPr lang="pt-BR"/>
        </a:p>
      </dgm:t>
    </dgm:pt>
    <dgm:pt modelId="{D108552D-922D-4217-BC52-9C3D0AC2FCB2}" type="sibTrans" cxnId="{B248246F-93EC-4B66-AF8E-D05B0CF9BBBF}">
      <dgm:prSet/>
      <dgm:spPr/>
      <dgm:t>
        <a:bodyPr/>
        <a:lstStyle/>
        <a:p>
          <a:endParaRPr lang="pt-BR"/>
        </a:p>
      </dgm:t>
    </dgm:pt>
    <dgm:pt modelId="{1B4BED86-34BA-4330-B417-D55714CEF14C}">
      <dgm:prSet phldrT="[Texto]"/>
      <dgm:spPr>
        <a:solidFill>
          <a:schemeClr val="accent5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Secretarias</a:t>
          </a:r>
        </a:p>
      </dgm:t>
    </dgm:pt>
    <dgm:pt modelId="{CF7057AF-EBE9-46EF-B230-4069BCAE921C}" type="parTrans" cxnId="{61851BCC-CC19-4330-8E4C-9E18D7A5DA51}">
      <dgm:prSet/>
      <dgm:spPr/>
      <dgm:t>
        <a:bodyPr/>
        <a:lstStyle/>
        <a:p>
          <a:endParaRPr lang="pt-BR"/>
        </a:p>
      </dgm:t>
    </dgm:pt>
    <dgm:pt modelId="{5829DCB8-7ABF-4599-A0A3-AE442A9B9E97}" type="sibTrans" cxnId="{61851BCC-CC19-4330-8E4C-9E18D7A5DA51}">
      <dgm:prSet/>
      <dgm:spPr/>
      <dgm:t>
        <a:bodyPr/>
        <a:lstStyle/>
        <a:p>
          <a:endParaRPr lang="pt-BR"/>
        </a:p>
      </dgm:t>
    </dgm:pt>
    <dgm:pt modelId="{987BBED8-3D74-4B0B-808E-2BC9CD2492D8}">
      <dgm:prSet phldrT="[Texto]"/>
      <dgm:spPr>
        <a:solidFill>
          <a:schemeClr val="accent5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Guarda Municipal</a:t>
          </a:r>
        </a:p>
      </dgm:t>
    </dgm:pt>
    <dgm:pt modelId="{A15D0A46-7FF1-4C2D-B785-37D92B0AC756}" type="parTrans" cxnId="{2F12A7AF-0E8F-457D-9E1F-4233765485A2}">
      <dgm:prSet/>
      <dgm:spPr/>
      <dgm:t>
        <a:bodyPr/>
        <a:lstStyle/>
        <a:p>
          <a:endParaRPr lang="pt-BR"/>
        </a:p>
      </dgm:t>
    </dgm:pt>
    <dgm:pt modelId="{CA85191A-DC6D-4F23-931F-6B60DA537428}" type="sibTrans" cxnId="{2F12A7AF-0E8F-457D-9E1F-4233765485A2}">
      <dgm:prSet/>
      <dgm:spPr/>
      <dgm:t>
        <a:bodyPr/>
        <a:lstStyle/>
        <a:p>
          <a:endParaRPr lang="pt-BR"/>
        </a:p>
      </dgm:t>
    </dgm:pt>
    <dgm:pt modelId="{62257A5B-4F90-46F3-BD85-DDC2185F624E}">
      <dgm:prSet phldrT="[Texto]"/>
      <dgm:spPr>
        <a:solidFill>
          <a:schemeClr val="accent5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>
              <a:solidFill>
                <a:schemeClr val="tx1"/>
              </a:solidFill>
            </a:rPr>
            <a:t>Procuradoria</a:t>
          </a:r>
        </a:p>
      </dgm:t>
    </dgm:pt>
    <dgm:pt modelId="{90CAA588-1A5F-4BCC-852C-89E4A452F382}" type="parTrans" cxnId="{FE36DBF0-02B8-49EB-B7C1-FA8689BF68BB}">
      <dgm:prSet/>
      <dgm:spPr/>
      <dgm:t>
        <a:bodyPr/>
        <a:lstStyle/>
        <a:p>
          <a:endParaRPr lang="pt-BR"/>
        </a:p>
      </dgm:t>
    </dgm:pt>
    <dgm:pt modelId="{FFDC33EA-D02C-40F0-B89F-B004669D149F}" type="sibTrans" cxnId="{FE36DBF0-02B8-49EB-B7C1-FA8689BF68BB}">
      <dgm:prSet/>
      <dgm:spPr/>
      <dgm:t>
        <a:bodyPr/>
        <a:lstStyle/>
        <a:p>
          <a:endParaRPr lang="pt-BR"/>
        </a:p>
      </dgm:t>
    </dgm:pt>
    <dgm:pt modelId="{CEDABC1A-094F-4CCD-9C25-F2FD18973F26}" type="pres">
      <dgm:prSet presAssocID="{6CF9815B-412A-484B-BE4D-CCE81622E4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F12D9A6-361C-453C-B2A1-039AC89A08A3}" type="pres">
      <dgm:prSet presAssocID="{987CD531-C397-419C-9826-CE4582111092}" presName="hierRoot1" presStyleCnt="0">
        <dgm:presLayoutVars>
          <dgm:hierBranch val="init"/>
        </dgm:presLayoutVars>
      </dgm:prSet>
      <dgm:spPr/>
    </dgm:pt>
    <dgm:pt modelId="{DA93A41E-2EA4-42D0-BFA4-BB1C50BC61AB}" type="pres">
      <dgm:prSet presAssocID="{987CD531-C397-419C-9826-CE4582111092}" presName="rootComposite1" presStyleCnt="0"/>
      <dgm:spPr/>
    </dgm:pt>
    <dgm:pt modelId="{6F6F32BE-AFFB-4892-A267-6B409AE17521}" type="pres">
      <dgm:prSet presAssocID="{987CD531-C397-419C-9826-CE4582111092}" presName="rootText1" presStyleLbl="node0" presStyleIdx="0" presStyleCnt="1" custScaleX="161615" custLinFactY="-37583" custLinFactNeighborX="-1616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0BC487-B509-4905-89ED-6657AEAB7A20}" type="pres">
      <dgm:prSet presAssocID="{987CD531-C397-419C-9826-CE4582111092}" presName="rootConnector1" presStyleLbl="asst0" presStyleIdx="0" presStyleCnt="0"/>
      <dgm:spPr/>
      <dgm:t>
        <a:bodyPr/>
        <a:lstStyle/>
        <a:p>
          <a:endParaRPr lang="pt-BR"/>
        </a:p>
      </dgm:t>
    </dgm:pt>
    <dgm:pt modelId="{D2B4D242-3668-4D50-BFDB-5395F56CFDF4}" type="pres">
      <dgm:prSet presAssocID="{987CD531-C397-419C-9826-CE4582111092}" presName="hierChild2" presStyleCnt="0"/>
      <dgm:spPr/>
    </dgm:pt>
    <dgm:pt modelId="{CEF555A1-7B02-42B7-BA30-611F05B78818}" type="pres">
      <dgm:prSet presAssocID="{CF7057AF-EBE9-46EF-B230-4069BCAE921C}" presName="Name37" presStyleLbl="parChTrans1D2" presStyleIdx="0" presStyleCnt="3"/>
      <dgm:spPr/>
      <dgm:t>
        <a:bodyPr/>
        <a:lstStyle/>
        <a:p>
          <a:endParaRPr lang="pt-BR"/>
        </a:p>
      </dgm:t>
    </dgm:pt>
    <dgm:pt modelId="{FE9C7233-B85D-43DB-A657-42E93058B2C5}" type="pres">
      <dgm:prSet presAssocID="{1B4BED86-34BA-4330-B417-D55714CEF14C}" presName="hierRoot2" presStyleCnt="0">
        <dgm:presLayoutVars>
          <dgm:hierBranch val="init"/>
        </dgm:presLayoutVars>
      </dgm:prSet>
      <dgm:spPr/>
    </dgm:pt>
    <dgm:pt modelId="{85D979A0-29ED-4AF8-9B4C-9BEE637B9666}" type="pres">
      <dgm:prSet presAssocID="{1B4BED86-34BA-4330-B417-D55714CEF14C}" presName="rootComposite" presStyleCnt="0"/>
      <dgm:spPr/>
    </dgm:pt>
    <dgm:pt modelId="{41CAEFEB-93C6-4B7F-AC90-87B349EB625A}" type="pres">
      <dgm:prSet presAssocID="{1B4BED86-34BA-4330-B417-D55714CEF14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B8A7AA8-3C96-486A-9079-B6D43165D637}" type="pres">
      <dgm:prSet presAssocID="{1B4BED86-34BA-4330-B417-D55714CEF14C}" presName="rootConnector" presStyleLbl="node2" presStyleIdx="0" presStyleCnt="3"/>
      <dgm:spPr/>
      <dgm:t>
        <a:bodyPr/>
        <a:lstStyle/>
        <a:p>
          <a:endParaRPr lang="pt-BR"/>
        </a:p>
      </dgm:t>
    </dgm:pt>
    <dgm:pt modelId="{CB75698F-0246-4566-9B9F-402DB068D2C9}" type="pres">
      <dgm:prSet presAssocID="{1B4BED86-34BA-4330-B417-D55714CEF14C}" presName="hierChild4" presStyleCnt="0"/>
      <dgm:spPr/>
    </dgm:pt>
    <dgm:pt modelId="{D83B822F-5F25-444A-8F4C-AD7276ACE27E}" type="pres">
      <dgm:prSet presAssocID="{1B4BED86-34BA-4330-B417-D55714CEF14C}" presName="hierChild5" presStyleCnt="0"/>
      <dgm:spPr/>
    </dgm:pt>
    <dgm:pt modelId="{31DB32ED-418A-4801-9017-3126C7BFB932}" type="pres">
      <dgm:prSet presAssocID="{A15D0A46-7FF1-4C2D-B785-37D92B0AC756}" presName="Name37" presStyleLbl="parChTrans1D2" presStyleIdx="1" presStyleCnt="3"/>
      <dgm:spPr/>
      <dgm:t>
        <a:bodyPr/>
        <a:lstStyle/>
        <a:p>
          <a:endParaRPr lang="pt-BR"/>
        </a:p>
      </dgm:t>
    </dgm:pt>
    <dgm:pt modelId="{CE91C919-A353-46AB-A4B6-7CDB01D9102B}" type="pres">
      <dgm:prSet presAssocID="{987BBED8-3D74-4B0B-808E-2BC9CD2492D8}" presName="hierRoot2" presStyleCnt="0">
        <dgm:presLayoutVars>
          <dgm:hierBranch val="init"/>
        </dgm:presLayoutVars>
      </dgm:prSet>
      <dgm:spPr/>
    </dgm:pt>
    <dgm:pt modelId="{8F4F8256-8825-4339-ADBE-604E7BD4DB3A}" type="pres">
      <dgm:prSet presAssocID="{987BBED8-3D74-4B0B-808E-2BC9CD2492D8}" presName="rootComposite" presStyleCnt="0"/>
      <dgm:spPr/>
    </dgm:pt>
    <dgm:pt modelId="{334700B0-7641-4C1E-875F-F96B47451DBE}" type="pres">
      <dgm:prSet presAssocID="{987BBED8-3D74-4B0B-808E-2BC9CD2492D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7D0D39-2CE2-4AFC-ADEF-EDFC60AD5A1C}" type="pres">
      <dgm:prSet presAssocID="{987BBED8-3D74-4B0B-808E-2BC9CD2492D8}" presName="rootConnector" presStyleLbl="node2" presStyleIdx="1" presStyleCnt="3"/>
      <dgm:spPr/>
      <dgm:t>
        <a:bodyPr/>
        <a:lstStyle/>
        <a:p>
          <a:endParaRPr lang="pt-BR"/>
        </a:p>
      </dgm:t>
    </dgm:pt>
    <dgm:pt modelId="{2E764DBB-D988-43CD-AC35-CF286E7D4AE2}" type="pres">
      <dgm:prSet presAssocID="{987BBED8-3D74-4B0B-808E-2BC9CD2492D8}" presName="hierChild4" presStyleCnt="0"/>
      <dgm:spPr/>
    </dgm:pt>
    <dgm:pt modelId="{87D88FED-C062-4E2E-B002-24F0AA5238CC}" type="pres">
      <dgm:prSet presAssocID="{987BBED8-3D74-4B0B-808E-2BC9CD2492D8}" presName="hierChild5" presStyleCnt="0"/>
      <dgm:spPr/>
    </dgm:pt>
    <dgm:pt modelId="{5976AE58-4394-42D0-AC70-C96A591A8260}" type="pres">
      <dgm:prSet presAssocID="{90CAA588-1A5F-4BCC-852C-89E4A452F382}" presName="Name37" presStyleLbl="parChTrans1D2" presStyleIdx="2" presStyleCnt="3"/>
      <dgm:spPr/>
      <dgm:t>
        <a:bodyPr/>
        <a:lstStyle/>
        <a:p>
          <a:endParaRPr lang="pt-BR"/>
        </a:p>
      </dgm:t>
    </dgm:pt>
    <dgm:pt modelId="{43E2175C-3927-44F0-9298-81E2DBC0527F}" type="pres">
      <dgm:prSet presAssocID="{62257A5B-4F90-46F3-BD85-DDC2185F624E}" presName="hierRoot2" presStyleCnt="0">
        <dgm:presLayoutVars>
          <dgm:hierBranch val="init"/>
        </dgm:presLayoutVars>
      </dgm:prSet>
      <dgm:spPr/>
    </dgm:pt>
    <dgm:pt modelId="{AF1B4BA5-A373-4A76-80EF-57350BB9AC77}" type="pres">
      <dgm:prSet presAssocID="{62257A5B-4F90-46F3-BD85-DDC2185F624E}" presName="rootComposite" presStyleCnt="0"/>
      <dgm:spPr/>
    </dgm:pt>
    <dgm:pt modelId="{F719412D-2BD3-4259-8DE2-7272828F86FD}" type="pres">
      <dgm:prSet presAssocID="{62257A5B-4F90-46F3-BD85-DDC2185F624E}" presName="rootText" presStyleLbl="node2" presStyleIdx="2" presStyleCnt="3" custScaleX="1106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EC9C28-E829-48A0-A521-5ABD596FB0EB}" type="pres">
      <dgm:prSet presAssocID="{62257A5B-4F90-46F3-BD85-DDC2185F624E}" presName="rootConnector" presStyleLbl="node2" presStyleIdx="2" presStyleCnt="3"/>
      <dgm:spPr/>
      <dgm:t>
        <a:bodyPr/>
        <a:lstStyle/>
        <a:p>
          <a:endParaRPr lang="pt-BR"/>
        </a:p>
      </dgm:t>
    </dgm:pt>
    <dgm:pt modelId="{E528F416-79AB-4E7A-83D0-7F43DAAA38A3}" type="pres">
      <dgm:prSet presAssocID="{62257A5B-4F90-46F3-BD85-DDC2185F624E}" presName="hierChild4" presStyleCnt="0"/>
      <dgm:spPr/>
    </dgm:pt>
    <dgm:pt modelId="{F245CD61-BFC4-46DD-90F4-378217F02060}" type="pres">
      <dgm:prSet presAssocID="{62257A5B-4F90-46F3-BD85-DDC2185F624E}" presName="hierChild5" presStyleCnt="0"/>
      <dgm:spPr/>
    </dgm:pt>
    <dgm:pt modelId="{E4C54F97-4952-4727-9C2F-1D2A3B4EF8AF}" type="pres">
      <dgm:prSet presAssocID="{987CD531-C397-419C-9826-CE4582111092}" presName="hierChild3" presStyleCnt="0"/>
      <dgm:spPr/>
    </dgm:pt>
  </dgm:ptLst>
  <dgm:cxnLst>
    <dgm:cxn modelId="{994E7D93-3785-4464-8D6E-F7F3D65DB825}" type="presOf" srcId="{A15D0A46-7FF1-4C2D-B785-37D92B0AC756}" destId="{31DB32ED-418A-4801-9017-3126C7BFB932}" srcOrd="0" destOrd="0" presId="urn:microsoft.com/office/officeart/2005/8/layout/orgChart1"/>
    <dgm:cxn modelId="{61851BCC-CC19-4330-8E4C-9E18D7A5DA51}" srcId="{987CD531-C397-419C-9826-CE4582111092}" destId="{1B4BED86-34BA-4330-B417-D55714CEF14C}" srcOrd="0" destOrd="0" parTransId="{CF7057AF-EBE9-46EF-B230-4069BCAE921C}" sibTransId="{5829DCB8-7ABF-4599-A0A3-AE442A9B9E97}"/>
    <dgm:cxn modelId="{7E3C9069-7FDB-4C36-9601-482DDA013289}" type="presOf" srcId="{62257A5B-4F90-46F3-BD85-DDC2185F624E}" destId="{AFEC9C28-E829-48A0-A521-5ABD596FB0EB}" srcOrd="1" destOrd="0" presId="urn:microsoft.com/office/officeart/2005/8/layout/orgChart1"/>
    <dgm:cxn modelId="{7DE0AE14-A9A1-4C58-9933-9BA6EA56A767}" type="presOf" srcId="{987BBED8-3D74-4B0B-808E-2BC9CD2492D8}" destId="{617D0D39-2CE2-4AFC-ADEF-EDFC60AD5A1C}" srcOrd="1" destOrd="0" presId="urn:microsoft.com/office/officeart/2005/8/layout/orgChart1"/>
    <dgm:cxn modelId="{0812568B-9CC2-4030-80F8-31E7B71D2ED5}" type="presOf" srcId="{1B4BED86-34BA-4330-B417-D55714CEF14C}" destId="{3B8A7AA8-3C96-486A-9079-B6D43165D637}" srcOrd="1" destOrd="0" presId="urn:microsoft.com/office/officeart/2005/8/layout/orgChart1"/>
    <dgm:cxn modelId="{6B60D8DE-DE51-4786-B5DA-0E882B2937EF}" type="presOf" srcId="{90CAA588-1A5F-4BCC-852C-89E4A452F382}" destId="{5976AE58-4394-42D0-AC70-C96A591A8260}" srcOrd="0" destOrd="0" presId="urn:microsoft.com/office/officeart/2005/8/layout/orgChart1"/>
    <dgm:cxn modelId="{6241BB6B-D583-4E80-A777-970186768EBD}" type="presOf" srcId="{1B4BED86-34BA-4330-B417-D55714CEF14C}" destId="{41CAEFEB-93C6-4B7F-AC90-87B349EB625A}" srcOrd="0" destOrd="0" presId="urn:microsoft.com/office/officeart/2005/8/layout/orgChart1"/>
    <dgm:cxn modelId="{6875E432-1E30-4833-B190-BFAC54760910}" type="presOf" srcId="{987CD531-C397-419C-9826-CE4582111092}" destId="{6F6F32BE-AFFB-4892-A267-6B409AE17521}" srcOrd="0" destOrd="0" presId="urn:microsoft.com/office/officeart/2005/8/layout/orgChart1"/>
    <dgm:cxn modelId="{2F12A7AF-0E8F-457D-9E1F-4233765485A2}" srcId="{987CD531-C397-419C-9826-CE4582111092}" destId="{987BBED8-3D74-4B0B-808E-2BC9CD2492D8}" srcOrd="1" destOrd="0" parTransId="{A15D0A46-7FF1-4C2D-B785-37D92B0AC756}" sibTransId="{CA85191A-DC6D-4F23-931F-6B60DA537428}"/>
    <dgm:cxn modelId="{5368795C-3757-4143-9C08-5B189F74157B}" type="presOf" srcId="{CF7057AF-EBE9-46EF-B230-4069BCAE921C}" destId="{CEF555A1-7B02-42B7-BA30-611F05B78818}" srcOrd="0" destOrd="0" presId="urn:microsoft.com/office/officeart/2005/8/layout/orgChart1"/>
    <dgm:cxn modelId="{FE36DBF0-02B8-49EB-B7C1-FA8689BF68BB}" srcId="{987CD531-C397-419C-9826-CE4582111092}" destId="{62257A5B-4F90-46F3-BD85-DDC2185F624E}" srcOrd="2" destOrd="0" parTransId="{90CAA588-1A5F-4BCC-852C-89E4A452F382}" sibTransId="{FFDC33EA-D02C-40F0-B89F-B004669D149F}"/>
    <dgm:cxn modelId="{B248246F-93EC-4B66-AF8E-D05B0CF9BBBF}" srcId="{6CF9815B-412A-484B-BE4D-CCE81622E495}" destId="{987CD531-C397-419C-9826-CE4582111092}" srcOrd="0" destOrd="0" parTransId="{AF6C52AC-3134-465C-BDB7-4522A13CAD50}" sibTransId="{D108552D-922D-4217-BC52-9C3D0AC2FCB2}"/>
    <dgm:cxn modelId="{E3A768A7-F827-45E1-A3BE-4F13007E1508}" type="presOf" srcId="{6CF9815B-412A-484B-BE4D-CCE81622E495}" destId="{CEDABC1A-094F-4CCD-9C25-F2FD18973F26}" srcOrd="0" destOrd="0" presId="urn:microsoft.com/office/officeart/2005/8/layout/orgChart1"/>
    <dgm:cxn modelId="{780F4A1B-8B5B-4006-93E6-8816C6E19A55}" type="presOf" srcId="{987CD531-C397-419C-9826-CE4582111092}" destId="{760BC487-B509-4905-89ED-6657AEAB7A20}" srcOrd="1" destOrd="0" presId="urn:microsoft.com/office/officeart/2005/8/layout/orgChart1"/>
    <dgm:cxn modelId="{AAF25CDB-1664-4D69-99DF-834D5361F287}" type="presOf" srcId="{62257A5B-4F90-46F3-BD85-DDC2185F624E}" destId="{F719412D-2BD3-4259-8DE2-7272828F86FD}" srcOrd="0" destOrd="0" presId="urn:microsoft.com/office/officeart/2005/8/layout/orgChart1"/>
    <dgm:cxn modelId="{49B5DB93-DD67-4045-B2B4-B39912193358}" type="presOf" srcId="{987BBED8-3D74-4B0B-808E-2BC9CD2492D8}" destId="{334700B0-7641-4C1E-875F-F96B47451DBE}" srcOrd="0" destOrd="0" presId="urn:microsoft.com/office/officeart/2005/8/layout/orgChart1"/>
    <dgm:cxn modelId="{C88FEFEC-C4A3-495E-BFD3-8444C06E735A}" type="presParOf" srcId="{CEDABC1A-094F-4CCD-9C25-F2FD18973F26}" destId="{EF12D9A6-361C-453C-B2A1-039AC89A08A3}" srcOrd="0" destOrd="0" presId="urn:microsoft.com/office/officeart/2005/8/layout/orgChart1"/>
    <dgm:cxn modelId="{6149895C-9326-4411-82C2-4AE766E9D244}" type="presParOf" srcId="{EF12D9A6-361C-453C-B2A1-039AC89A08A3}" destId="{DA93A41E-2EA4-42D0-BFA4-BB1C50BC61AB}" srcOrd="0" destOrd="0" presId="urn:microsoft.com/office/officeart/2005/8/layout/orgChart1"/>
    <dgm:cxn modelId="{095C60B0-D916-4CA0-B320-0899DA48F49C}" type="presParOf" srcId="{DA93A41E-2EA4-42D0-BFA4-BB1C50BC61AB}" destId="{6F6F32BE-AFFB-4892-A267-6B409AE17521}" srcOrd="0" destOrd="0" presId="urn:microsoft.com/office/officeart/2005/8/layout/orgChart1"/>
    <dgm:cxn modelId="{29F8EED5-A287-4972-BBDC-B21CCDAB2CA7}" type="presParOf" srcId="{DA93A41E-2EA4-42D0-BFA4-BB1C50BC61AB}" destId="{760BC487-B509-4905-89ED-6657AEAB7A20}" srcOrd="1" destOrd="0" presId="urn:microsoft.com/office/officeart/2005/8/layout/orgChart1"/>
    <dgm:cxn modelId="{3E86F898-B825-4C13-BE00-119057A54BB8}" type="presParOf" srcId="{EF12D9A6-361C-453C-B2A1-039AC89A08A3}" destId="{D2B4D242-3668-4D50-BFDB-5395F56CFDF4}" srcOrd="1" destOrd="0" presId="urn:microsoft.com/office/officeart/2005/8/layout/orgChart1"/>
    <dgm:cxn modelId="{779278B8-495B-4C33-8114-4115875B6288}" type="presParOf" srcId="{D2B4D242-3668-4D50-BFDB-5395F56CFDF4}" destId="{CEF555A1-7B02-42B7-BA30-611F05B78818}" srcOrd="0" destOrd="0" presId="urn:microsoft.com/office/officeart/2005/8/layout/orgChart1"/>
    <dgm:cxn modelId="{35366C2C-A086-4DBD-AE7E-7A01BF91C67B}" type="presParOf" srcId="{D2B4D242-3668-4D50-BFDB-5395F56CFDF4}" destId="{FE9C7233-B85D-43DB-A657-42E93058B2C5}" srcOrd="1" destOrd="0" presId="urn:microsoft.com/office/officeart/2005/8/layout/orgChart1"/>
    <dgm:cxn modelId="{D2B29C70-0CB4-4BF2-8422-AA20A1CF3079}" type="presParOf" srcId="{FE9C7233-B85D-43DB-A657-42E93058B2C5}" destId="{85D979A0-29ED-4AF8-9B4C-9BEE637B9666}" srcOrd="0" destOrd="0" presId="urn:microsoft.com/office/officeart/2005/8/layout/orgChart1"/>
    <dgm:cxn modelId="{AB7E4154-150E-4DEC-A09B-5BF0812C22DD}" type="presParOf" srcId="{85D979A0-29ED-4AF8-9B4C-9BEE637B9666}" destId="{41CAEFEB-93C6-4B7F-AC90-87B349EB625A}" srcOrd="0" destOrd="0" presId="urn:microsoft.com/office/officeart/2005/8/layout/orgChart1"/>
    <dgm:cxn modelId="{6DBECA20-7333-4539-BAF3-30B90E0E565B}" type="presParOf" srcId="{85D979A0-29ED-4AF8-9B4C-9BEE637B9666}" destId="{3B8A7AA8-3C96-486A-9079-B6D43165D637}" srcOrd="1" destOrd="0" presId="urn:microsoft.com/office/officeart/2005/8/layout/orgChart1"/>
    <dgm:cxn modelId="{0B39A14A-D326-48E4-B491-84BE0D87FCCA}" type="presParOf" srcId="{FE9C7233-B85D-43DB-A657-42E93058B2C5}" destId="{CB75698F-0246-4566-9B9F-402DB068D2C9}" srcOrd="1" destOrd="0" presId="urn:microsoft.com/office/officeart/2005/8/layout/orgChart1"/>
    <dgm:cxn modelId="{8698A43E-D36A-4E86-998C-B241CE855EA3}" type="presParOf" srcId="{FE9C7233-B85D-43DB-A657-42E93058B2C5}" destId="{D83B822F-5F25-444A-8F4C-AD7276ACE27E}" srcOrd="2" destOrd="0" presId="urn:microsoft.com/office/officeart/2005/8/layout/orgChart1"/>
    <dgm:cxn modelId="{C67ABD83-EE72-4A72-84A9-5A731FB5D374}" type="presParOf" srcId="{D2B4D242-3668-4D50-BFDB-5395F56CFDF4}" destId="{31DB32ED-418A-4801-9017-3126C7BFB932}" srcOrd="2" destOrd="0" presId="urn:microsoft.com/office/officeart/2005/8/layout/orgChart1"/>
    <dgm:cxn modelId="{9D311932-7A7F-4C34-A14B-0F0E02AE58C1}" type="presParOf" srcId="{D2B4D242-3668-4D50-BFDB-5395F56CFDF4}" destId="{CE91C919-A353-46AB-A4B6-7CDB01D9102B}" srcOrd="3" destOrd="0" presId="urn:microsoft.com/office/officeart/2005/8/layout/orgChart1"/>
    <dgm:cxn modelId="{F6A81208-C85A-46A9-81FA-2CAF333A79BD}" type="presParOf" srcId="{CE91C919-A353-46AB-A4B6-7CDB01D9102B}" destId="{8F4F8256-8825-4339-ADBE-604E7BD4DB3A}" srcOrd="0" destOrd="0" presId="urn:microsoft.com/office/officeart/2005/8/layout/orgChart1"/>
    <dgm:cxn modelId="{AD7648B6-C19B-4A28-B749-20CF3789CA13}" type="presParOf" srcId="{8F4F8256-8825-4339-ADBE-604E7BD4DB3A}" destId="{334700B0-7641-4C1E-875F-F96B47451DBE}" srcOrd="0" destOrd="0" presId="urn:microsoft.com/office/officeart/2005/8/layout/orgChart1"/>
    <dgm:cxn modelId="{5DBF6B23-E4FE-4969-804A-D57F96CB9E52}" type="presParOf" srcId="{8F4F8256-8825-4339-ADBE-604E7BD4DB3A}" destId="{617D0D39-2CE2-4AFC-ADEF-EDFC60AD5A1C}" srcOrd="1" destOrd="0" presId="urn:microsoft.com/office/officeart/2005/8/layout/orgChart1"/>
    <dgm:cxn modelId="{B95E6749-F705-4F3B-80FA-277506F6C848}" type="presParOf" srcId="{CE91C919-A353-46AB-A4B6-7CDB01D9102B}" destId="{2E764DBB-D988-43CD-AC35-CF286E7D4AE2}" srcOrd="1" destOrd="0" presId="urn:microsoft.com/office/officeart/2005/8/layout/orgChart1"/>
    <dgm:cxn modelId="{6DDD8285-B1F6-411E-9F29-D6F4BBE7FD03}" type="presParOf" srcId="{CE91C919-A353-46AB-A4B6-7CDB01D9102B}" destId="{87D88FED-C062-4E2E-B002-24F0AA5238CC}" srcOrd="2" destOrd="0" presId="urn:microsoft.com/office/officeart/2005/8/layout/orgChart1"/>
    <dgm:cxn modelId="{1A2F3966-3FDE-4890-AB72-2E0FD547D237}" type="presParOf" srcId="{D2B4D242-3668-4D50-BFDB-5395F56CFDF4}" destId="{5976AE58-4394-42D0-AC70-C96A591A8260}" srcOrd="4" destOrd="0" presId="urn:microsoft.com/office/officeart/2005/8/layout/orgChart1"/>
    <dgm:cxn modelId="{A1DE1F7D-E3D5-4CB6-BB1F-B6DEEF18CDE8}" type="presParOf" srcId="{D2B4D242-3668-4D50-BFDB-5395F56CFDF4}" destId="{43E2175C-3927-44F0-9298-81E2DBC0527F}" srcOrd="5" destOrd="0" presId="urn:microsoft.com/office/officeart/2005/8/layout/orgChart1"/>
    <dgm:cxn modelId="{5224BECF-2112-4B12-8055-F0F06D06EF09}" type="presParOf" srcId="{43E2175C-3927-44F0-9298-81E2DBC0527F}" destId="{AF1B4BA5-A373-4A76-80EF-57350BB9AC77}" srcOrd="0" destOrd="0" presId="urn:microsoft.com/office/officeart/2005/8/layout/orgChart1"/>
    <dgm:cxn modelId="{21106387-A694-4C4F-A557-B4F0DB44C083}" type="presParOf" srcId="{AF1B4BA5-A373-4A76-80EF-57350BB9AC77}" destId="{F719412D-2BD3-4259-8DE2-7272828F86FD}" srcOrd="0" destOrd="0" presId="urn:microsoft.com/office/officeart/2005/8/layout/orgChart1"/>
    <dgm:cxn modelId="{936EF95F-0928-4D51-B676-49CE0F563E89}" type="presParOf" srcId="{AF1B4BA5-A373-4A76-80EF-57350BB9AC77}" destId="{AFEC9C28-E829-48A0-A521-5ABD596FB0EB}" srcOrd="1" destOrd="0" presId="urn:microsoft.com/office/officeart/2005/8/layout/orgChart1"/>
    <dgm:cxn modelId="{90DA068C-2820-4C71-B56D-3CE25EFD1A22}" type="presParOf" srcId="{43E2175C-3927-44F0-9298-81E2DBC0527F}" destId="{E528F416-79AB-4E7A-83D0-7F43DAAA38A3}" srcOrd="1" destOrd="0" presId="urn:microsoft.com/office/officeart/2005/8/layout/orgChart1"/>
    <dgm:cxn modelId="{5BA3021A-6C55-443A-AB42-08135027DD90}" type="presParOf" srcId="{43E2175C-3927-44F0-9298-81E2DBC0527F}" destId="{F245CD61-BFC4-46DD-90F4-378217F02060}" srcOrd="2" destOrd="0" presId="urn:microsoft.com/office/officeart/2005/8/layout/orgChart1"/>
    <dgm:cxn modelId="{30AA16D6-7BDE-488A-A307-7DDC77E5F5DC}" type="presParOf" srcId="{EF12D9A6-361C-453C-B2A1-039AC89A08A3}" destId="{E4C54F97-4952-4727-9C2F-1D2A3B4EF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9815B-412A-484B-BE4D-CCE81622E4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7CD531-C397-419C-9826-CE4582111092}" type="asst">
      <dgm:prSet phldrT="[Texto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Administração Indireta</a:t>
          </a:r>
        </a:p>
      </dgm:t>
    </dgm:pt>
    <dgm:pt modelId="{AF6C52AC-3134-465C-BDB7-4522A13CAD50}" type="parTrans" cxnId="{B248246F-93EC-4B66-AF8E-D05B0CF9BBBF}">
      <dgm:prSet/>
      <dgm:spPr/>
      <dgm:t>
        <a:bodyPr/>
        <a:lstStyle/>
        <a:p>
          <a:endParaRPr lang="pt-BR"/>
        </a:p>
      </dgm:t>
    </dgm:pt>
    <dgm:pt modelId="{D108552D-922D-4217-BC52-9C3D0AC2FCB2}" type="sibTrans" cxnId="{B248246F-93EC-4B66-AF8E-D05B0CF9BBBF}">
      <dgm:prSet/>
      <dgm:spPr/>
      <dgm:t>
        <a:bodyPr/>
        <a:lstStyle/>
        <a:p>
          <a:endParaRPr lang="pt-BR"/>
        </a:p>
      </dgm:t>
    </dgm:pt>
    <dgm:pt modelId="{1B4BED86-34BA-4330-B417-D55714CEF14C}">
      <dgm:prSet phldrT="[Texto]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Autarquias</a:t>
          </a:r>
        </a:p>
      </dgm:t>
    </dgm:pt>
    <dgm:pt modelId="{CF7057AF-EBE9-46EF-B230-4069BCAE921C}" type="parTrans" cxnId="{61851BCC-CC19-4330-8E4C-9E18D7A5DA51}">
      <dgm:prSet/>
      <dgm:spPr/>
      <dgm:t>
        <a:bodyPr/>
        <a:lstStyle/>
        <a:p>
          <a:endParaRPr lang="pt-BR"/>
        </a:p>
      </dgm:t>
    </dgm:pt>
    <dgm:pt modelId="{5829DCB8-7ABF-4599-A0A3-AE442A9B9E97}" type="sibTrans" cxnId="{61851BCC-CC19-4330-8E4C-9E18D7A5DA51}">
      <dgm:prSet/>
      <dgm:spPr/>
      <dgm:t>
        <a:bodyPr/>
        <a:lstStyle/>
        <a:p>
          <a:endParaRPr lang="pt-BR"/>
        </a:p>
      </dgm:t>
    </dgm:pt>
    <dgm:pt modelId="{62257A5B-4F90-46F3-BD85-DDC2185F624E}">
      <dgm:prSet phldrT="[Texto]"/>
      <dgm:spPr>
        <a:solidFill>
          <a:srgbClr val="FFFF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IPASP</a:t>
          </a:r>
          <a:endParaRPr lang="pt-BR" b="1" dirty="0"/>
        </a:p>
      </dgm:t>
    </dgm:pt>
    <dgm:pt modelId="{90CAA588-1A5F-4BCC-852C-89E4A452F382}" type="parTrans" cxnId="{FE36DBF0-02B8-49EB-B7C1-FA8689BF68BB}">
      <dgm:prSet/>
      <dgm:spPr/>
      <dgm:t>
        <a:bodyPr/>
        <a:lstStyle/>
        <a:p>
          <a:endParaRPr lang="pt-BR"/>
        </a:p>
      </dgm:t>
    </dgm:pt>
    <dgm:pt modelId="{FFDC33EA-D02C-40F0-B89F-B004669D149F}" type="sibTrans" cxnId="{FE36DBF0-02B8-49EB-B7C1-FA8689BF68BB}">
      <dgm:prSet/>
      <dgm:spPr/>
      <dgm:t>
        <a:bodyPr/>
        <a:lstStyle/>
        <a:p>
          <a:endParaRPr lang="pt-BR"/>
        </a:p>
      </dgm:t>
    </dgm:pt>
    <dgm:pt modelId="{C11804F0-A311-4FC3-8674-397D8B5EE1F0}">
      <dgm:prSet phldrT="[Texto]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SEMAE</a:t>
          </a:r>
        </a:p>
      </dgm:t>
    </dgm:pt>
    <dgm:pt modelId="{8AB9B519-8AF0-4CAD-899A-A1596C749093}" type="parTrans" cxnId="{74CE7BD3-C2CB-43FD-8A01-00B2ED3E2CF0}">
      <dgm:prSet/>
      <dgm:spPr/>
      <dgm:t>
        <a:bodyPr/>
        <a:lstStyle/>
        <a:p>
          <a:endParaRPr lang="pt-BR"/>
        </a:p>
      </dgm:t>
    </dgm:pt>
    <dgm:pt modelId="{AB8A55E0-6BE4-4DCC-B567-D585FF8E820E}" type="sibTrans" cxnId="{74CE7BD3-C2CB-43FD-8A01-00B2ED3E2CF0}">
      <dgm:prSet/>
      <dgm:spPr/>
      <dgm:t>
        <a:bodyPr/>
        <a:lstStyle/>
        <a:p>
          <a:endParaRPr lang="pt-BR"/>
        </a:p>
      </dgm:t>
    </dgm:pt>
    <dgm:pt modelId="{90E505DD-6AA5-4721-B4B6-0E372B6D26C4}">
      <dgm:prSet phldrT="[Texto]"/>
      <dgm:spPr>
        <a:solidFill>
          <a:srgbClr val="7030A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Fundação</a:t>
          </a:r>
        </a:p>
      </dgm:t>
    </dgm:pt>
    <dgm:pt modelId="{FC939AF8-6F5F-4B55-AD7F-21CF245E4857}" type="parTrans" cxnId="{DFA13A0A-BAD4-4BE4-B10B-7B3D8D4337B0}">
      <dgm:prSet/>
      <dgm:spPr/>
      <dgm:t>
        <a:bodyPr/>
        <a:lstStyle/>
        <a:p>
          <a:endParaRPr lang="pt-BR"/>
        </a:p>
      </dgm:t>
    </dgm:pt>
    <dgm:pt modelId="{95B870BE-4D1C-499E-B67E-C030BDEEED47}" type="sibTrans" cxnId="{DFA13A0A-BAD4-4BE4-B10B-7B3D8D4337B0}">
      <dgm:prSet/>
      <dgm:spPr/>
      <dgm:t>
        <a:bodyPr/>
        <a:lstStyle/>
        <a:p>
          <a:endParaRPr lang="pt-BR"/>
        </a:p>
      </dgm:t>
    </dgm:pt>
    <dgm:pt modelId="{B5202A9C-95C5-4297-968E-DC6848924A5A}">
      <dgm:prSet phldrT="[Texto]"/>
      <dgm:spPr>
        <a:solidFill>
          <a:srgbClr val="7030A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FUMEP</a:t>
          </a:r>
        </a:p>
      </dgm:t>
    </dgm:pt>
    <dgm:pt modelId="{8267FCC3-D7BA-42BC-9CF2-CE5836BDCCA2}" type="parTrans" cxnId="{69D275D9-E2B8-4CE6-886D-02C50BB7B5F0}">
      <dgm:prSet/>
      <dgm:spPr/>
      <dgm:t>
        <a:bodyPr/>
        <a:lstStyle/>
        <a:p>
          <a:endParaRPr lang="pt-BR"/>
        </a:p>
      </dgm:t>
    </dgm:pt>
    <dgm:pt modelId="{66D213C9-375B-4C9A-A320-AFF18D64CD57}" type="sibTrans" cxnId="{69D275D9-E2B8-4CE6-886D-02C50BB7B5F0}">
      <dgm:prSet/>
      <dgm:spPr/>
      <dgm:t>
        <a:bodyPr/>
        <a:lstStyle/>
        <a:p>
          <a:endParaRPr lang="pt-BR"/>
        </a:p>
      </dgm:t>
    </dgm:pt>
    <dgm:pt modelId="{CEDABC1A-094F-4CCD-9C25-F2FD18973F26}" type="pres">
      <dgm:prSet presAssocID="{6CF9815B-412A-484B-BE4D-CCE81622E4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F12D9A6-361C-453C-B2A1-039AC89A08A3}" type="pres">
      <dgm:prSet presAssocID="{987CD531-C397-419C-9826-CE4582111092}" presName="hierRoot1" presStyleCnt="0">
        <dgm:presLayoutVars>
          <dgm:hierBranch val="init"/>
        </dgm:presLayoutVars>
      </dgm:prSet>
      <dgm:spPr/>
    </dgm:pt>
    <dgm:pt modelId="{DA93A41E-2EA4-42D0-BFA4-BB1C50BC61AB}" type="pres">
      <dgm:prSet presAssocID="{987CD531-C397-419C-9826-CE4582111092}" presName="rootComposite1" presStyleCnt="0"/>
      <dgm:spPr/>
    </dgm:pt>
    <dgm:pt modelId="{6F6F32BE-AFFB-4892-A267-6B409AE17521}" type="pres">
      <dgm:prSet presAssocID="{987CD531-C397-419C-9826-CE4582111092}" presName="rootText1" presStyleLbl="node0" presStyleIdx="0" presStyleCnt="1" custScaleX="161615" custLinFactY="-37583" custLinFactNeighborX="-1616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0BC487-B509-4905-89ED-6657AEAB7A20}" type="pres">
      <dgm:prSet presAssocID="{987CD531-C397-419C-9826-CE4582111092}" presName="rootConnector1" presStyleLbl="asst0" presStyleIdx="0" presStyleCnt="0"/>
      <dgm:spPr/>
      <dgm:t>
        <a:bodyPr/>
        <a:lstStyle/>
        <a:p>
          <a:endParaRPr lang="pt-BR"/>
        </a:p>
      </dgm:t>
    </dgm:pt>
    <dgm:pt modelId="{D2B4D242-3668-4D50-BFDB-5395F56CFDF4}" type="pres">
      <dgm:prSet presAssocID="{987CD531-C397-419C-9826-CE4582111092}" presName="hierChild2" presStyleCnt="0"/>
      <dgm:spPr/>
    </dgm:pt>
    <dgm:pt modelId="{CEF555A1-7B02-42B7-BA30-611F05B78818}" type="pres">
      <dgm:prSet presAssocID="{CF7057AF-EBE9-46EF-B230-4069BCAE921C}" presName="Name37" presStyleLbl="parChTrans1D2" presStyleIdx="0" presStyleCnt="3"/>
      <dgm:spPr/>
      <dgm:t>
        <a:bodyPr/>
        <a:lstStyle/>
        <a:p>
          <a:endParaRPr lang="pt-BR"/>
        </a:p>
      </dgm:t>
    </dgm:pt>
    <dgm:pt modelId="{FE9C7233-B85D-43DB-A657-42E93058B2C5}" type="pres">
      <dgm:prSet presAssocID="{1B4BED86-34BA-4330-B417-D55714CEF14C}" presName="hierRoot2" presStyleCnt="0">
        <dgm:presLayoutVars>
          <dgm:hierBranch val="init"/>
        </dgm:presLayoutVars>
      </dgm:prSet>
      <dgm:spPr/>
    </dgm:pt>
    <dgm:pt modelId="{85D979A0-29ED-4AF8-9B4C-9BEE637B9666}" type="pres">
      <dgm:prSet presAssocID="{1B4BED86-34BA-4330-B417-D55714CEF14C}" presName="rootComposite" presStyleCnt="0"/>
      <dgm:spPr/>
    </dgm:pt>
    <dgm:pt modelId="{41CAEFEB-93C6-4B7F-AC90-87B349EB625A}" type="pres">
      <dgm:prSet presAssocID="{1B4BED86-34BA-4330-B417-D55714CEF14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B8A7AA8-3C96-486A-9079-B6D43165D637}" type="pres">
      <dgm:prSet presAssocID="{1B4BED86-34BA-4330-B417-D55714CEF14C}" presName="rootConnector" presStyleLbl="node2" presStyleIdx="0" presStyleCnt="3"/>
      <dgm:spPr/>
      <dgm:t>
        <a:bodyPr/>
        <a:lstStyle/>
        <a:p>
          <a:endParaRPr lang="pt-BR"/>
        </a:p>
      </dgm:t>
    </dgm:pt>
    <dgm:pt modelId="{CB75698F-0246-4566-9B9F-402DB068D2C9}" type="pres">
      <dgm:prSet presAssocID="{1B4BED86-34BA-4330-B417-D55714CEF14C}" presName="hierChild4" presStyleCnt="0"/>
      <dgm:spPr/>
    </dgm:pt>
    <dgm:pt modelId="{1A41E888-E9CF-4BBE-9F4E-26473BA5F485}" type="pres">
      <dgm:prSet presAssocID="{8AB9B519-8AF0-4CAD-899A-A1596C749093}" presName="Name37" presStyleLbl="parChTrans1D3" presStyleIdx="0" presStyleCnt="2"/>
      <dgm:spPr/>
      <dgm:t>
        <a:bodyPr/>
        <a:lstStyle/>
        <a:p>
          <a:endParaRPr lang="pt-BR"/>
        </a:p>
      </dgm:t>
    </dgm:pt>
    <dgm:pt modelId="{EA414909-4907-494F-8BDD-731FFBADF70E}" type="pres">
      <dgm:prSet presAssocID="{C11804F0-A311-4FC3-8674-397D8B5EE1F0}" presName="hierRoot2" presStyleCnt="0">
        <dgm:presLayoutVars>
          <dgm:hierBranch val="init"/>
        </dgm:presLayoutVars>
      </dgm:prSet>
      <dgm:spPr/>
    </dgm:pt>
    <dgm:pt modelId="{CD27EB80-54D6-4E0E-9E75-5B79CC7E1B76}" type="pres">
      <dgm:prSet presAssocID="{C11804F0-A311-4FC3-8674-397D8B5EE1F0}" presName="rootComposite" presStyleCnt="0"/>
      <dgm:spPr/>
    </dgm:pt>
    <dgm:pt modelId="{86AAEA4D-7FD9-4972-AF16-5AC70580F120}" type="pres">
      <dgm:prSet presAssocID="{C11804F0-A311-4FC3-8674-397D8B5EE1F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E858DE-51EC-4044-97E5-F82AFE70CCFD}" type="pres">
      <dgm:prSet presAssocID="{C11804F0-A311-4FC3-8674-397D8B5EE1F0}" presName="rootConnector" presStyleLbl="node3" presStyleIdx="0" presStyleCnt="2"/>
      <dgm:spPr/>
      <dgm:t>
        <a:bodyPr/>
        <a:lstStyle/>
        <a:p>
          <a:endParaRPr lang="pt-BR"/>
        </a:p>
      </dgm:t>
    </dgm:pt>
    <dgm:pt modelId="{5A777E89-1425-4666-AAEB-CC90BF3A68EA}" type="pres">
      <dgm:prSet presAssocID="{C11804F0-A311-4FC3-8674-397D8B5EE1F0}" presName="hierChild4" presStyleCnt="0"/>
      <dgm:spPr/>
    </dgm:pt>
    <dgm:pt modelId="{C4309A64-3588-4E95-83B6-F601FCC588D5}" type="pres">
      <dgm:prSet presAssocID="{C11804F0-A311-4FC3-8674-397D8B5EE1F0}" presName="hierChild5" presStyleCnt="0"/>
      <dgm:spPr/>
    </dgm:pt>
    <dgm:pt modelId="{D83B822F-5F25-444A-8F4C-AD7276ACE27E}" type="pres">
      <dgm:prSet presAssocID="{1B4BED86-34BA-4330-B417-D55714CEF14C}" presName="hierChild5" presStyleCnt="0"/>
      <dgm:spPr/>
    </dgm:pt>
    <dgm:pt modelId="{5976AE58-4394-42D0-AC70-C96A591A8260}" type="pres">
      <dgm:prSet presAssocID="{90CAA588-1A5F-4BCC-852C-89E4A452F382}" presName="Name37" presStyleLbl="parChTrans1D2" presStyleIdx="1" presStyleCnt="3"/>
      <dgm:spPr/>
      <dgm:t>
        <a:bodyPr/>
        <a:lstStyle/>
        <a:p>
          <a:endParaRPr lang="pt-BR"/>
        </a:p>
      </dgm:t>
    </dgm:pt>
    <dgm:pt modelId="{43E2175C-3927-44F0-9298-81E2DBC0527F}" type="pres">
      <dgm:prSet presAssocID="{62257A5B-4F90-46F3-BD85-DDC2185F624E}" presName="hierRoot2" presStyleCnt="0">
        <dgm:presLayoutVars>
          <dgm:hierBranch val="init"/>
        </dgm:presLayoutVars>
      </dgm:prSet>
      <dgm:spPr/>
    </dgm:pt>
    <dgm:pt modelId="{AF1B4BA5-A373-4A76-80EF-57350BB9AC77}" type="pres">
      <dgm:prSet presAssocID="{62257A5B-4F90-46F3-BD85-DDC2185F624E}" presName="rootComposite" presStyleCnt="0"/>
      <dgm:spPr/>
    </dgm:pt>
    <dgm:pt modelId="{F719412D-2BD3-4259-8DE2-7272828F86FD}" type="pres">
      <dgm:prSet presAssocID="{62257A5B-4F90-46F3-BD85-DDC2185F624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EC9C28-E829-48A0-A521-5ABD596FB0EB}" type="pres">
      <dgm:prSet presAssocID="{62257A5B-4F90-46F3-BD85-DDC2185F624E}" presName="rootConnector" presStyleLbl="node2" presStyleIdx="1" presStyleCnt="3"/>
      <dgm:spPr/>
      <dgm:t>
        <a:bodyPr/>
        <a:lstStyle/>
        <a:p>
          <a:endParaRPr lang="pt-BR"/>
        </a:p>
      </dgm:t>
    </dgm:pt>
    <dgm:pt modelId="{E528F416-79AB-4E7A-83D0-7F43DAAA38A3}" type="pres">
      <dgm:prSet presAssocID="{62257A5B-4F90-46F3-BD85-DDC2185F624E}" presName="hierChild4" presStyleCnt="0"/>
      <dgm:spPr/>
    </dgm:pt>
    <dgm:pt modelId="{F245CD61-BFC4-46DD-90F4-378217F02060}" type="pres">
      <dgm:prSet presAssocID="{62257A5B-4F90-46F3-BD85-DDC2185F624E}" presName="hierChild5" presStyleCnt="0"/>
      <dgm:spPr/>
    </dgm:pt>
    <dgm:pt modelId="{2616A018-208C-4DFD-8E28-BD7CB8BF017E}" type="pres">
      <dgm:prSet presAssocID="{FC939AF8-6F5F-4B55-AD7F-21CF245E4857}" presName="Name37" presStyleLbl="parChTrans1D2" presStyleIdx="2" presStyleCnt="3"/>
      <dgm:spPr/>
      <dgm:t>
        <a:bodyPr/>
        <a:lstStyle/>
        <a:p>
          <a:endParaRPr lang="pt-BR"/>
        </a:p>
      </dgm:t>
    </dgm:pt>
    <dgm:pt modelId="{B184A3B0-C857-4D22-B920-EE44A9B06DC6}" type="pres">
      <dgm:prSet presAssocID="{90E505DD-6AA5-4721-B4B6-0E372B6D26C4}" presName="hierRoot2" presStyleCnt="0">
        <dgm:presLayoutVars>
          <dgm:hierBranch val="init"/>
        </dgm:presLayoutVars>
      </dgm:prSet>
      <dgm:spPr/>
    </dgm:pt>
    <dgm:pt modelId="{620512ED-0AB3-464B-A2D4-F56436BDD038}" type="pres">
      <dgm:prSet presAssocID="{90E505DD-6AA5-4721-B4B6-0E372B6D26C4}" presName="rootComposite" presStyleCnt="0"/>
      <dgm:spPr/>
    </dgm:pt>
    <dgm:pt modelId="{9CF42AB5-6DD3-44A9-98C5-1CEBEF86A612}" type="pres">
      <dgm:prSet presAssocID="{90E505DD-6AA5-4721-B4B6-0E372B6D26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0DB565-9EF8-4A1C-8AF9-66BEEC043611}" type="pres">
      <dgm:prSet presAssocID="{90E505DD-6AA5-4721-B4B6-0E372B6D26C4}" presName="rootConnector" presStyleLbl="node2" presStyleIdx="2" presStyleCnt="3"/>
      <dgm:spPr/>
      <dgm:t>
        <a:bodyPr/>
        <a:lstStyle/>
        <a:p>
          <a:endParaRPr lang="pt-BR"/>
        </a:p>
      </dgm:t>
    </dgm:pt>
    <dgm:pt modelId="{0233365E-66CC-467E-914D-0CCFC6DF5FB1}" type="pres">
      <dgm:prSet presAssocID="{90E505DD-6AA5-4721-B4B6-0E372B6D26C4}" presName="hierChild4" presStyleCnt="0"/>
      <dgm:spPr/>
    </dgm:pt>
    <dgm:pt modelId="{565E2E3D-D1D0-4932-9949-74A008527FA0}" type="pres">
      <dgm:prSet presAssocID="{8267FCC3-D7BA-42BC-9CF2-CE5836BDCCA2}" presName="Name37" presStyleLbl="parChTrans1D3" presStyleIdx="1" presStyleCnt="2"/>
      <dgm:spPr/>
      <dgm:t>
        <a:bodyPr/>
        <a:lstStyle/>
        <a:p>
          <a:endParaRPr lang="pt-BR"/>
        </a:p>
      </dgm:t>
    </dgm:pt>
    <dgm:pt modelId="{C0479D96-B9F7-4215-ABE9-08F2E56D4A39}" type="pres">
      <dgm:prSet presAssocID="{B5202A9C-95C5-4297-968E-DC6848924A5A}" presName="hierRoot2" presStyleCnt="0">
        <dgm:presLayoutVars>
          <dgm:hierBranch val="init"/>
        </dgm:presLayoutVars>
      </dgm:prSet>
      <dgm:spPr/>
    </dgm:pt>
    <dgm:pt modelId="{844EE1F2-61CB-4598-A728-E9F38D0E0629}" type="pres">
      <dgm:prSet presAssocID="{B5202A9C-95C5-4297-968E-DC6848924A5A}" presName="rootComposite" presStyleCnt="0"/>
      <dgm:spPr/>
    </dgm:pt>
    <dgm:pt modelId="{FE839097-CB9E-4EB5-9BC2-D46C65DB0885}" type="pres">
      <dgm:prSet presAssocID="{B5202A9C-95C5-4297-968E-DC6848924A5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0B4282-9B46-4A26-9C3E-C1224D45874C}" type="pres">
      <dgm:prSet presAssocID="{B5202A9C-95C5-4297-968E-DC6848924A5A}" presName="rootConnector" presStyleLbl="node3" presStyleIdx="1" presStyleCnt="2"/>
      <dgm:spPr/>
      <dgm:t>
        <a:bodyPr/>
        <a:lstStyle/>
        <a:p>
          <a:endParaRPr lang="pt-BR"/>
        </a:p>
      </dgm:t>
    </dgm:pt>
    <dgm:pt modelId="{1B74541D-95A6-43E8-A114-F7B5D7E1D2D9}" type="pres">
      <dgm:prSet presAssocID="{B5202A9C-95C5-4297-968E-DC6848924A5A}" presName="hierChild4" presStyleCnt="0"/>
      <dgm:spPr/>
    </dgm:pt>
    <dgm:pt modelId="{3BC0F975-9216-4D45-87A3-309BBE9CD589}" type="pres">
      <dgm:prSet presAssocID="{B5202A9C-95C5-4297-968E-DC6848924A5A}" presName="hierChild5" presStyleCnt="0"/>
      <dgm:spPr/>
    </dgm:pt>
    <dgm:pt modelId="{B5A5C747-47AA-49B9-AA37-B8598855AE2F}" type="pres">
      <dgm:prSet presAssocID="{90E505DD-6AA5-4721-B4B6-0E372B6D26C4}" presName="hierChild5" presStyleCnt="0"/>
      <dgm:spPr/>
    </dgm:pt>
    <dgm:pt modelId="{E4C54F97-4952-4727-9C2F-1D2A3B4EF8AF}" type="pres">
      <dgm:prSet presAssocID="{987CD531-C397-419C-9826-CE4582111092}" presName="hierChild3" presStyleCnt="0"/>
      <dgm:spPr/>
    </dgm:pt>
  </dgm:ptLst>
  <dgm:cxnLst>
    <dgm:cxn modelId="{8E2F8A11-996B-4495-BC25-B95B3422043A}" type="presOf" srcId="{FC939AF8-6F5F-4B55-AD7F-21CF245E4857}" destId="{2616A018-208C-4DFD-8E28-BD7CB8BF017E}" srcOrd="0" destOrd="0" presId="urn:microsoft.com/office/officeart/2005/8/layout/orgChart1"/>
    <dgm:cxn modelId="{74CE7BD3-C2CB-43FD-8A01-00B2ED3E2CF0}" srcId="{1B4BED86-34BA-4330-B417-D55714CEF14C}" destId="{C11804F0-A311-4FC3-8674-397D8B5EE1F0}" srcOrd="0" destOrd="0" parTransId="{8AB9B519-8AF0-4CAD-899A-A1596C749093}" sibTransId="{AB8A55E0-6BE4-4DCC-B567-D585FF8E820E}"/>
    <dgm:cxn modelId="{E90C91DB-AA9B-4161-88E8-A0463E87238F}" type="presOf" srcId="{90E505DD-6AA5-4721-B4B6-0E372B6D26C4}" destId="{650DB565-9EF8-4A1C-8AF9-66BEEC043611}" srcOrd="1" destOrd="0" presId="urn:microsoft.com/office/officeart/2005/8/layout/orgChart1"/>
    <dgm:cxn modelId="{4E69EC23-4B9E-499F-8FCC-4EA56F49A947}" type="presOf" srcId="{62257A5B-4F90-46F3-BD85-DDC2185F624E}" destId="{F719412D-2BD3-4259-8DE2-7272828F86FD}" srcOrd="0" destOrd="0" presId="urn:microsoft.com/office/officeart/2005/8/layout/orgChart1"/>
    <dgm:cxn modelId="{68C713D6-60A4-4FB9-B962-9EAD39704C3A}" type="presOf" srcId="{B5202A9C-95C5-4297-968E-DC6848924A5A}" destId="{BE0B4282-9B46-4A26-9C3E-C1224D45874C}" srcOrd="1" destOrd="0" presId="urn:microsoft.com/office/officeart/2005/8/layout/orgChart1"/>
    <dgm:cxn modelId="{DFA13A0A-BAD4-4BE4-B10B-7B3D8D4337B0}" srcId="{987CD531-C397-419C-9826-CE4582111092}" destId="{90E505DD-6AA5-4721-B4B6-0E372B6D26C4}" srcOrd="2" destOrd="0" parTransId="{FC939AF8-6F5F-4B55-AD7F-21CF245E4857}" sibTransId="{95B870BE-4D1C-499E-B67E-C030BDEEED47}"/>
    <dgm:cxn modelId="{C2A7D654-032C-4E9B-9E7D-5354D2318284}" type="presOf" srcId="{1B4BED86-34BA-4330-B417-D55714CEF14C}" destId="{3B8A7AA8-3C96-486A-9079-B6D43165D637}" srcOrd="1" destOrd="0" presId="urn:microsoft.com/office/officeart/2005/8/layout/orgChart1"/>
    <dgm:cxn modelId="{1C284409-A207-48B0-AC2C-DC06BBA9D8EE}" type="presOf" srcId="{62257A5B-4F90-46F3-BD85-DDC2185F624E}" destId="{AFEC9C28-E829-48A0-A521-5ABD596FB0EB}" srcOrd="1" destOrd="0" presId="urn:microsoft.com/office/officeart/2005/8/layout/orgChart1"/>
    <dgm:cxn modelId="{1C57C256-3F5C-4EAC-ACFB-A2DC8C7CF26D}" type="presOf" srcId="{8AB9B519-8AF0-4CAD-899A-A1596C749093}" destId="{1A41E888-E9CF-4BBE-9F4E-26473BA5F485}" srcOrd="0" destOrd="0" presId="urn:microsoft.com/office/officeart/2005/8/layout/orgChart1"/>
    <dgm:cxn modelId="{FB4D4524-C747-4D33-9F69-AD856D865821}" type="presOf" srcId="{90E505DD-6AA5-4721-B4B6-0E372B6D26C4}" destId="{9CF42AB5-6DD3-44A9-98C5-1CEBEF86A612}" srcOrd="0" destOrd="0" presId="urn:microsoft.com/office/officeart/2005/8/layout/orgChart1"/>
    <dgm:cxn modelId="{D25D49F7-A8DB-4526-AFFE-5045D3070802}" type="presOf" srcId="{8267FCC3-D7BA-42BC-9CF2-CE5836BDCCA2}" destId="{565E2E3D-D1D0-4932-9949-74A008527FA0}" srcOrd="0" destOrd="0" presId="urn:microsoft.com/office/officeart/2005/8/layout/orgChart1"/>
    <dgm:cxn modelId="{FE36DBF0-02B8-49EB-B7C1-FA8689BF68BB}" srcId="{987CD531-C397-419C-9826-CE4582111092}" destId="{62257A5B-4F90-46F3-BD85-DDC2185F624E}" srcOrd="1" destOrd="0" parTransId="{90CAA588-1A5F-4BCC-852C-89E4A452F382}" sibTransId="{FFDC33EA-D02C-40F0-B89F-B004669D149F}"/>
    <dgm:cxn modelId="{1EB7B59F-D68C-4977-9751-2B722BC0E80D}" type="presOf" srcId="{CF7057AF-EBE9-46EF-B230-4069BCAE921C}" destId="{CEF555A1-7B02-42B7-BA30-611F05B78818}" srcOrd="0" destOrd="0" presId="urn:microsoft.com/office/officeart/2005/8/layout/orgChart1"/>
    <dgm:cxn modelId="{70EB4B72-AE0C-42FF-975E-48A5D029216F}" type="presOf" srcId="{C11804F0-A311-4FC3-8674-397D8B5EE1F0}" destId="{CEE858DE-51EC-4044-97E5-F82AFE70CCFD}" srcOrd="1" destOrd="0" presId="urn:microsoft.com/office/officeart/2005/8/layout/orgChart1"/>
    <dgm:cxn modelId="{6D0BE528-AE47-413D-8E9A-3FF356BE3754}" type="presOf" srcId="{6CF9815B-412A-484B-BE4D-CCE81622E495}" destId="{CEDABC1A-094F-4CCD-9C25-F2FD18973F26}" srcOrd="0" destOrd="0" presId="urn:microsoft.com/office/officeart/2005/8/layout/orgChart1"/>
    <dgm:cxn modelId="{B248246F-93EC-4B66-AF8E-D05B0CF9BBBF}" srcId="{6CF9815B-412A-484B-BE4D-CCE81622E495}" destId="{987CD531-C397-419C-9826-CE4582111092}" srcOrd="0" destOrd="0" parTransId="{AF6C52AC-3134-465C-BDB7-4522A13CAD50}" sibTransId="{D108552D-922D-4217-BC52-9C3D0AC2FCB2}"/>
    <dgm:cxn modelId="{CDDC0D25-5333-4DF0-915E-215BA9286AA5}" type="presOf" srcId="{C11804F0-A311-4FC3-8674-397D8B5EE1F0}" destId="{86AAEA4D-7FD9-4972-AF16-5AC70580F120}" srcOrd="0" destOrd="0" presId="urn:microsoft.com/office/officeart/2005/8/layout/orgChart1"/>
    <dgm:cxn modelId="{554701EC-ACC8-4DB4-97DA-ED597D669271}" type="presOf" srcId="{987CD531-C397-419C-9826-CE4582111092}" destId="{760BC487-B509-4905-89ED-6657AEAB7A20}" srcOrd="1" destOrd="0" presId="urn:microsoft.com/office/officeart/2005/8/layout/orgChart1"/>
    <dgm:cxn modelId="{61851BCC-CC19-4330-8E4C-9E18D7A5DA51}" srcId="{987CD531-C397-419C-9826-CE4582111092}" destId="{1B4BED86-34BA-4330-B417-D55714CEF14C}" srcOrd="0" destOrd="0" parTransId="{CF7057AF-EBE9-46EF-B230-4069BCAE921C}" sibTransId="{5829DCB8-7ABF-4599-A0A3-AE442A9B9E97}"/>
    <dgm:cxn modelId="{6BC6AE4D-29B5-4DFD-8ACA-D4B4AF7E166E}" type="presOf" srcId="{1B4BED86-34BA-4330-B417-D55714CEF14C}" destId="{41CAEFEB-93C6-4B7F-AC90-87B349EB625A}" srcOrd="0" destOrd="0" presId="urn:microsoft.com/office/officeart/2005/8/layout/orgChart1"/>
    <dgm:cxn modelId="{7D14D1B5-A985-43DA-A781-3529144EF4CE}" type="presOf" srcId="{987CD531-C397-419C-9826-CE4582111092}" destId="{6F6F32BE-AFFB-4892-A267-6B409AE17521}" srcOrd="0" destOrd="0" presId="urn:microsoft.com/office/officeart/2005/8/layout/orgChart1"/>
    <dgm:cxn modelId="{A95991AD-7CF9-416F-B617-4FD251DCB48B}" type="presOf" srcId="{B5202A9C-95C5-4297-968E-DC6848924A5A}" destId="{FE839097-CB9E-4EB5-9BC2-D46C65DB0885}" srcOrd="0" destOrd="0" presId="urn:microsoft.com/office/officeart/2005/8/layout/orgChart1"/>
    <dgm:cxn modelId="{69D275D9-E2B8-4CE6-886D-02C50BB7B5F0}" srcId="{90E505DD-6AA5-4721-B4B6-0E372B6D26C4}" destId="{B5202A9C-95C5-4297-968E-DC6848924A5A}" srcOrd="0" destOrd="0" parTransId="{8267FCC3-D7BA-42BC-9CF2-CE5836BDCCA2}" sibTransId="{66D213C9-375B-4C9A-A320-AFF18D64CD57}"/>
    <dgm:cxn modelId="{DCE6B65D-E522-461B-9498-119C8D65F746}" type="presOf" srcId="{90CAA588-1A5F-4BCC-852C-89E4A452F382}" destId="{5976AE58-4394-42D0-AC70-C96A591A8260}" srcOrd="0" destOrd="0" presId="urn:microsoft.com/office/officeart/2005/8/layout/orgChart1"/>
    <dgm:cxn modelId="{8A6B3BC2-8F43-4A02-B95A-08A8DCE491A5}" type="presParOf" srcId="{CEDABC1A-094F-4CCD-9C25-F2FD18973F26}" destId="{EF12D9A6-361C-453C-B2A1-039AC89A08A3}" srcOrd="0" destOrd="0" presId="urn:microsoft.com/office/officeart/2005/8/layout/orgChart1"/>
    <dgm:cxn modelId="{77BF95F0-D6CD-41D8-902A-92132B38E9AE}" type="presParOf" srcId="{EF12D9A6-361C-453C-B2A1-039AC89A08A3}" destId="{DA93A41E-2EA4-42D0-BFA4-BB1C50BC61AB}" srcOrd="0" destOrd="0" presId="urn:microsoft.com/office/officeart/2005/8/layout/orgChart1"/>
    <dgm:cxn modelId="{22D3815B-C236-447C-9D3D-0298CE0C2E71}" type="presParOf" srcId="{DA93A41E-2EA4-42D0-BFA4-BB1C50BC61AB}" destId="{6F6F32BE-AFFB-4892-A267-6B409AE17521}" srcOrd="0" destOrd="0" presId="urn:microsoft.com/office/officeart/2005/8/layout/orgChart1"/>
    <dgm:cxn modelId="{55F2B7A2-8CB4-4D57-A7AC-4BA7B563D0D4}" type="presParOf" srcId="{DA93A41E-2EA4-42D0-BFA4-BB1C50BC61AB}" destId="{760BC487-B509-4905-89ED-6657AEAB7A20}" srcOrd="1" destOrd="0" presId="urn:microsoft.com/office/officeart/2005/8/layout/orgChart1"/>
    <dgm:cxn modelId="{02CAFC04-FCBB-4434-9241-0257C0642D4B}" type="presParOf" srcId="{EF12D9A6-361C-453C-B2A1-039AC89A08A3}" destId="{D2B4D242-3668-4D50-BFDB-5395F56CFDF4}" srcOrd="1" destOrd="0" presId="urn:microsoft.com/office/officeart/2005/8/layout/orgChart1"/>
    <dgm:cxn modelId="{721AED14-0CB9-49FB-BB85-5F66901D783D}" type="presParOf" srcId="{D2B4D242-3668-4D50-BFDB-5395F56CFDF4}" destId="{CEF555A1-7B02-42B7-BA30-611F05B78818}" srcOrd="0" destOrd="0" presId="urn:microsoft.com/office/officeart/2005/8/layout/orgChart1"/>
    <dgm:cxn modelId="{5E8311DC-078B-48C1-87D1-FCA3BF7A8769}" type="presParOf" srcId="{D2B4D242-3668-4D50-BFDB-5395F56CFDF4}" destId="{FE9C7233-B85D-43DB-A657-42E93058B2C5}" srcOrd="1" destOrd="0" presId="urn:microsoft.com/office/officeart/2005/8/layout/orgChart1"/>
    <dgm:cxn modelId="{020666E3-B211-4E3E-ACB0-BD35CF3BD319}" type="presParOf" srcId="{FE9C7233-B85D-43DB-A657-42E93058B2C5}" destId="{85D979A0-29ED-4AF8-9B4C-9BEE637B9666}" srcOrd="0" destOrd="0" presId="urn:microsoft.com/office/officeart/2005/8/layout/orgChart1"/>
    <dgm:cxn modelId="{11CB0330-553B-4E47-A2C7-4CB505DD5493}" type="presParOf" srcId="{85D979A0-29ED-4AF8-9B4C-9BEE637B9666}" destId="{41CAEFEB-93C6-4B7F-AC90-87B349EB625A}" srcOrd="0" destOrd="0" presId="urn:microsoft.com/office/officeart/2005/8/layout/orgChart1"/>
    <dgm:cxn modelId="{34E6CC9E-72B5-445C-A7FC-14CA29FC6B06}" type="presParOf" srcId="{85D979A0-29ED-4AF8-9B4C-9BEE637B9666}" destId="{3B8A7AA8-3C96-486A-9079-B6D43165D637}" srcOrd="1" destOrd="0" presId="urn:microsoft.com/office/officeart/2005/8/layout/orgChart1"/>
    <dgm:cxn modelId="{F65634BA-E32F-4CE7-89C5-E8023E8BAA4F}" type="presParOf" srcId="{FE9C7233-B85D-43DB-A657-42E93058B2C5}" destId="{CB75698F-0246-4566-9B9F-402DB068D2C9}" srcOrd="1" destOrd="0" presId="urn:microsoft.com/office/officeart/2005/8/layout/orgChart1"/>
    <dgm:cxn modelId="{EA32562D-3467-4C24-87F0-2D015015D823}" type="presParOf" srcId="{CB75698F-0246-4566-9B9F-402DB068D2C9}" destId="{1A41E888-E9CF-4BBE-9F4E-26473BA5F485}" srcOrd="0" destOrd="0" presId="urn:microsoft.com/office/officeart/2005/8/layout/orgChart1"/>
    <dgm:cxn modelId="{34197C8B-AE55-4280-A921-FCDC3C104E12}" type="presParOf" srcId="{CB75698F-0246-4566-9B9F-402DB068D2C9}" destId="{EA414909-4907-494F-8BDD-731FFBADF70E}" srcOrd="1" destOrd="0" presId="urn:microsoft.com/office/officeart/2005/8/layout/orgChart1"/>
    <dgm:cxn modelId="{F22C958D-39D6-45F8-9999-DCBAE462FC2D}" type="presParOf" srcId="{EA414909-4907-494F-8BDD-731FFBADF70E}" destId="{CD27EB80-54D6-4E0E-9E75-5B79CC7E1B76}" srcOrd="0" destOrd="0" presId="urn:microsoft.com/office/officeart/2005/8/layout/orgChart1"/>
    <dgm:cxn modelId="{88999FE0-76D5-4D34-B6A6-894069E9D49D}" type="presParOf" srcId="{CD27EB80-54D6-4E0E-9E75-5B79CC7E1B76}" destId="{86AAEA4D-7FD9-4972-AF16-5AC70580F120}" srcOrd="0" destOrd="0" presId="urn:microsoft.com/office/officeart/2005/8/layout/orgChart1"/>
    <dgm:cxn modelId="{788D2DEB-9CF6-4FA9-9C06-4DD786107843}" type="presParOf" srcId="{CD27EB80-54D6-4E0E-9E75-5B79CC7E1B76}" destId="{CEE858DE-51EC-4044-97E5-F82AFE70CCFD}" srcOrd="1" destOrd="0" presId="urn:microsoft.com/office/officeart/2005/8/layout/orgChart1"/>
    <dgm:cxn modelId="{AC0E240D-F518-43EA-AF28-139FF96B139F}" type="presParOf" srcId="{EA414909-4907-494F-8BDD-731FFBADF70E}" destId="{5A777E89-1425-4666-AAEB-CC90BF3A68EA}" srcOrd="1" destOrd="0" presId="urn:microsoft.com/office/officeart/2005/8/layout/orgChart1"/>
    <dgm:cxn modelId="{2EB0DA2C-FF06-4782-A42C-5C910F0F3ED2}" type="presParOf" srcId="{EA414909-4907-494F-8BDD-731FFBADF70E}" destId="{C4309A64-3588-4E95-83B6-F601FCC588D5}" srcOrd="2" destOrd="0" presId="urn:microsoft.com/office/officeart/2005/8/layout/orgChart1"/>
    <dgm:cxn modelId="{01C47D83-8D7B-4312-94AD-7BE1ED12B1E9}" type="presParOf" srcId="{FE9C7233-B85D-43DB-A657-42E93058B2C5}" destId="{D83B822F-5F25-444A-8F4C-AD7276ACE27E}" srcOrd="2" destOrd="0" presId="urn:microsoft.com/office/officeart/2005/8/layout/orgChart1"/>
    <dgm:cxn modelId="{3E3860D6-4E46-400B-80D7-B7C9E46103D7}" type="presParOf" srcId="{D2B4D242-3668-4D50-BFDB-5395F56CFDF4}" destId="{5976AE58-4394-42D0-AC70-C96A591A8260}" srcOrd="2" destOrd="0" presId="urn:microsoft.com/office/officeart/2005/8/layout/orgChart1"/>
    <dgm:cxn modelId="{3762BFD3-2BF7-43F7-8111-DD2C5E3FAE0B}" type="presParOf" srcId="{D2B4D242-3668-4D50-BFDB-5395F56CFDF4}" destId="{43E2175C-3927-44F0-9298-81E2DBC0527F}" srcOrd="3" destOrd="0" presId="urn:microsoft.com/office/officeart/2005/8/layout/orgChart1"/>
    <dgm:cxn modelId="{6D187BF3-BC62-4CB0-8EA5-0F28C86F79BF}" type="presParOf" srcId="{43E2175C-3927-44F0-9298-81E2DBC0527F}" destId="{AF1B4BA5-A373-4A76-80EF-57350BB9AC77}" srcOrd="0" destOrd="0" presId="urn:microsoft.com/office/officeart/2005/8/layout/orgChart1"/>
    <dgm:cxn modelId="{197AC718-4C3A-4C7C-BBC0-EEC06C7A373C}" type="presParOf" srcId="{AF1B4BA5-A373-4A76-80EF-57350BB9AC77}" destId="{F719412D-2BD3-4259-8DE2-7272828F86FD}" srcOrd="0" destOrd="0" presId="urn:microsoft.com/office/officeart/2005/8/layout/orgChart1"/>
    <dgm:cxn modelId="{5A6D39DC-AF04-41C2-9C85-362BCB90F29D}" type="presParOf" srcId="{AF1B4BA5-A373-4A76-80EF-57350BB9AC77}" destId="{AFEC9C28-E829-48A0-A521-5ABD596FB0EB}" srcOrd="1" destOrd="0" presId="urn:microsoft.com/office/officeart/2005/8/layout/orgChart1"/>
    <dgm:cxn modelId="{93F8B409-F0A3-48A5-8E71-226BE3BD1990}" type="presParOf" srcId="{43E2175C-3927-44F0-9298-81E2DBC0527F}" destId="{E528F416-79AB-4E7A-83D0-7F43DAAA38A3}" srcOrd="1" destOrd="0" presId="urn:microsoft.com/office/officeart/2005/8/layout/orgChart1"/>
    <dgm:cxn modelId="{1CD91A35-F053-477B-9302-66989C269C10}" type="presParOf" srcId="{43E2175C-3927-44F0-9298-81E2DBC0527F}" destId="{F245CD61-BFC4-46DD-90F4-378217F02060}" srcOrd="2" destOrd="0" presId="urn:microsoft.com/office/officeart/2005/8/layout/orgChart1"/>
    <dgm:cxn modelId="{BBA10403-F4F7-43D8-9232-4D8F58754CFF}" type="presParOf" srcId="{D2B4D242-3668-4D50-BFDB-5395F56CFDF4}" destId="{2616A018-208C-4DFD-8E28-BD7CB8BF017E}" srcOrd="4" destOrd="0" presId="urn:microsoft.com/office/officeart/2005/8/layout/orgChart1"/>
    <dgm:cxn modelId="{83F4B7EB-27E1-4D15-B282-3D583F7A8C82}" type="presParOf" srcId="{D2B4D242-3668-4D50-BFDB-5395F56CFDF4}" destId="{B184A3B0-C857-4D22-B920-EE44A9B06DC6}" srcOrd="5" destOrd="0" presId="urn:microsoft.com/office/officeart/2005/8/layout/orgChart1"/>
    <dgm:cxn modelId="{E0F2DB4C-09CE-4677-909C-71C12396C01A}" type="presParOf" srcId="{B184A3B0-C857-4D22-B920-EE44A9B06DC6}" destId="{620512ED-0AB3-464B-A2D4-F56436BDD038}" srcOrd="0" destOrd="0" presId="urn:microsoft.com/office/officeart/2005/8/layout/orgChart1"/>
    <dgm:cxn modelId="{C4B493AA-BB53-4B69-9735-CED87E493791}" type="presParOf" srcId="{620512ED-0AB3-464B-A2D4-F56436BDD038}" destId="{9CF42AB5-6DD3-44A9-98C5-1CEBEF86A612}" srcOrd="0" destOrd="0" presId="urn:microsoft.com/office/officeart/2005/8/layout/orgChart1"/>
    <dgm:cxn modelId="{190C6F86-183E-4444-890C-87D2DC51977C}" type="presParOf" srcId="{620512ED-0AB3-464B-A2D4-F56436BDD038}" destId="{650DB565-9EF8-4A1C-8AF9-66BEEC043611}" srcOrd="1" destOrd="0" presId="urn:microsoft.com/office/officeart/2005/8/layout/orgChart1"/>
    <dgm:cxn modelId="{8FE2F896-66EC-4D63-B019-B3B55D67A834}" type="presParOf" srcId="{B184A3B0-C857-4D22-B920-EE44A9B06DC6}" destId="{0233365E-66CC-467E-914D-0CCFC6DF5FB1}" srcOrd="1" destOrd="0" presId="urn:microsoft.com/office/officeart/2005/8/layout/orgChart1"/>
    <dgm:cxn modelId="{B804ACB3-BBB7-4EFB-9197-69615A29233C}" type="presParOf" srcId="{0233365E-66CC-467E-914D-0CCFC6DF5FB1}" destId="{565E2E3D-D1D0-4932-9949-74A008527FA0}" srcOrd="0" destOrd="0" presId="urn:microsoft.com/office/officeart/2005/8/layout/orgChart1"/>
    <dgm:cxn modelId="{C4D04432-F005-49A8-A607-DE2425D5CA1A}" type="presParOf" srcId="{0233365E-66CC-467E-914D-0CCFC6DF5FB1}" destId="{C0479D96-B9F7-4215-ABE9-08F2E56D4A39}" srcOrd="1" destOrd="0" presId="urn:microsoft.com/office/officeart/2005/8/layout/orgChart1"/>
    <dgm:cxn modelId="{3097A57A-56F3-4E3C-A32D-D9D9F18F3463}" type="presParOf" srcId="{C0479D96-B9F7-4215-ABE9-08F2E56D4A39}" destId="{844EE1F2-61CB-4598-A728-E9F38D0E0629}" srcOrd="0" destOrd="0" presId="urn:microsoft.com/office/officeart/2005/8/layout/orgChart1"/>
    <dgm:cxn modelId="{10BCB9FB-6884-4488-96EA-EC70694A02EE}" type="presParOf" srcId="{844EE1F2-61CB-4598-A728-E9F38D0E0629}" destId="{FE839097-CB9E-4EB5-9BC2-D46C65DB0885}" srcOrd="0" destOrd="0" presId="urn:microsoft.com/office/officeart/2005/8/layout/orgChart1"/>
    <dgm:cxn modelId="{17DFE58A-4600-4A9B-984E-C853790563CA}" type="presParOf" srcId="{844EE1F2-61CB-4598-A728-E9F38D0E0629}" destId="{BE0B4282-9B46-4A26-9C3E-C1224D45874C}" srcOrd="1" destOrd="0" presId="urn:microsoft.com/office/officeart/2005/8/layout/orgChart1"/>
    <dgm:cxn modelId="{3D1B3937-2C7E-436D-9585-29A61096F6E9}" type="presParOf" srcId="{C0479D96-B9F7-4215-ABE9-08F2E56D4A39}" destId="{1B74541D-95A6-43E8-A114-F7B5D7E1D2D9}" srcOrd="1" destOrd="0" presId="urn:microsoft.com/office/officeart/2005/8/layout/orgChart1"/>
    <dgm:cxn modelId="{94A7DF23-89F3-4902-945A-789E1A816C91}" type="presParOf" srcId="{C0479D96-B9F7-4215-ABE9-08F2E56D4A39}" destId="{3BC0F975-9216-4D45-87A3-309BBE9CD589}" srcOrd="2" destOrd="0" presId="urn:microsoft.com/office/officeart/2005/8/layout/orgChart1"/>
    <dgm:cxn modelId="{63553EF5-EF6C-4A8C-8C90-C052AC1C071F}" type="presParOf" srcId="{B184A3B0-C857-4D22-B920-EE44A9B06DC6}" destId="{B5A5C747-47AA-49B9-AA37-B8598855AE2F}" srcOrd="2" destOrd="0" presId="urn:microsoft.com/office/officeart/2005/8/layout/orgChart1"/>
    <dgm:cxn modelId="{767A28A0-CECF-4BAE-9CD0-AF885AD2DDC5}" type="presParOf" srcId="{EF12D9A6-361C-453C-B2A1-039AC89A08A3}" destId="{E4C54F97-4952-4727-9C2F-1D2A3B4EF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9815B-412A-484B-BE4D-CCE81622E4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7CD531-C397-419C-9826-CE4582111092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400" b="1">
              <a:solidFill>
                <a:schemeClr val="tx1"/>
              </a:solidFill>
            </a:rPr>
            <a:t>Legislativo</a:t>
          </a:r>
        </a:p>
      </dgm:t>
    </dgm:pt>
    <dgm:pt modelId="{AF6C52AC-3134-465C-BDB7-4522A13CAD50}" type="parTrans" cxnId="{B248246F-93EC-4B66-AF8E-D05B0CF9BBBF}">
      <dgm:prSet/>
      <dgm:spPr/>
      <dgm:t>
        <a:bodyPr/>
        <a:lstStyle/>
        <a:p>
          <a:endParaRPr lang="pt-BR"/>
        </a:p>
      </dgm:t>
    </dgm:pt>
    <dgm:pt modelId="{D108552D-922D-4217-BC52-9C3D0AC2FCB2}" type="sibTrans" cxnId="{B248246F-93EC-4B66-AF8E-D05B0CF9BBBF}">
      <dgm:prSet/>
      <dgm:spPr/>
      <dgm:t>
        <a:bodyPr/>
        <a:lstStyle/>
        <a:p>
          <a:endParaRPr lang="pt-BR"/>
        </a:p>
      </dgm:t>
    </dgm:pt>
    <dgm:pt modelId="{CEDABC1A-094F-4CCD-9C25-F2FD18973F26}" type="pres">
      <dgm:prSet presAssocID="{6CF9815B-412A-484B-BE4D-CCE81622E4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F12D9A6-361C-453C-B2A1-039AC89A08A3}" type="pres">
      <dgm:prSet presAssocID="{987CD531-C397-419C-9826-CE4582111092}" presName="hierRoot1" presStyleCnt="0">
        <dgm:presLayoutVars>
          <dgm:hierBranch val="init"/>
        </dgm:presLayoutVars>
      </dgm:prSet>
      <dgm:spPr/>
    </dgm:pt>
    <dgm:pt modelId="{DA93A41E-2EA4-42D0-BFA4-BB1C50BC61AB}" type="pres">
      <dgm:prSet presAssocID="{987CD531-C397-419C-9826-CE4582111092}" presName="rootComposite1" presStyleCnt="0"/>
      <dgm:spPr/>
    </dgm:pt>
    <dgm:pt modelId="{6F6F32BE-AFFB-4892-A267-6B409AE17521}" type="pres">
      <dgm:prSet presAssocID="{987CD531-C397-419C-9826-CE4582111092}" presName="rootText1" presStyleLbl="node0" presStyleIdx="0" presStyleCnt="1" custScaleX="161615" custLinFactY="-37583" custLinFactNeighborX="-1616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0BC487-B509-4905-89ED-6657AEAB7A20}" type="pres">
      <dgm:prSet presAssocID="{987CD531-C397-419C-9826-CE4582111092}" presName="rootConnector1" presStyleLbl="asst0" presStyleIdx="0" presStyleCnt="0"/>
      <dgm:spPr/>
      <dgm:t>
        <a:bodyPr/>
        <a:lstStyle/>
        <a:p>
          <a:endParaRPr lang="pt-BR"/>
        </a:p>
      </dgm:t>
    </dgm:pt>
    <dgm:pt modelId="{D2B4D242-3668-4D50-BFDB-5395F56CFDF4}" type="pres">
      <dgm:prSet presAssocID="{987CD531-C397-419C-9826-CE4582111092}" presName="hierChild2" presStyleCnt="0"/>
      <dgm:spPr/>
    </dgm:pt>
    <dgm:pt modelId="{E4C54F97-4952-4727-9C2F-1D2A3B4EF8AF}" type="pres">
      <dgm:prSet presAssocID="{987CD531-C397-419C-9826-CE4582111092}" presName="hierChild3" presStyleCnt="0"/>
      <dgm:spPr/>
    </dgm:pt>
  </dgm:ptLst>
  <dgm:cxnLst>
    <dgm:cxn modelId="{4D48851C-271F-4B8F-85F8-B2F809C48B9C}" type="presOf" srcId="{987CD531-C397-419C-9826-CE4582111092}" destId="{6F6F32BE-AFFB-4892-A267-6B409AE17521}" srcOrd="0" destOrd="0" presId="urn:microsoft.com/office/officeart/2005/8/layout/orgChart1"/>
    <dgm:cxn modelId="{D4BE8AAF-B0A0-445C-B516-814548F23232}" type="presOf" srcId="{987CD531-C397-419C-9826-CE4582111092}" destId="{760BC487-B509-4905-89ED-6657AEAB7A20}" srcOrd="1" destOrd="0" presId="urn:microsoft.com/office/officeart/2005/8/layout/orgChart1"/>
    <dgm:cxn modelId="{DDCC3663-3169-4202-8716-A0417BE526F9}" type="presOf" srcId="{6CF9815B-412A-484B-BE4D-CCE81622E495}" destId="{CEDABC1A-094F-4CCD-9C25-F2FD18973F26}" srcOrd="0" destOrd="0" presId="urn:microsoft.com/office/officeart/2005/8/layout/orgChart1"/>
    <dgm:cxn modelId="{B248246F-93EC-4B66-AF8E-D05B0CF9BBBF}" srcId="{6CF9815B-412A-484B-BE4D-CCE81622E495}" destId="{987CD531-C397-419C-9826-CE4582111092}" srcOrd="0" destOrd="0" parTransId="{AF6C52AC-3134-465C-BDB7-4522A13CAD50}" sibTransId="{D108552D-922D-4217-BC52-9C3D0AC2FCB2}"/>
    <dgm:cxn modelId="{B5C291B2-F7B4-491B-80CC-2CBDEC5F7061}" type="presParOf" srcId="{CEDABC1A-094F-4CCD-9C25-F2FD18973F26}" destId="{EF12D9A6-361C-453C-B2A1-039AC89A08A3}" srcOrd="0" destOrd="0" presId="urn:microsoft.com/office/officeart/2005/8/layout/orgChart1"/>
    <dgm:cxn modelId="{7D456CAA-B5E7-40AF-AD1D-65930AB49DAA}" type="presParOf" srcId="{EF12D9A6-361C-453C-B2A1-039AC89A08A3}" destId="{DA93A41E-2EA4-42D0-BFA4-BB1C50BC61AB}" srcOrd="0" destOrd="0" presId="urn:microsoft.com/office/officeart/2005/8/layout/orgChart1"/>
    <dgm:cxn modelId="{041290FD-1651-47CB-8F97-3C55F73A2204}" type="presParOf" srcId="{DA93A41E-2EA4-42D0-BFA4-BB1C50BC61AB}" destId="{6F6F32BE-AFFB-4892-A267-6B409AE17521}" srcOrd="0" destOrd="0" presId="urn:microsoft.com/office/officeart/2005/8/layout/orgChart1"/>
    <dgm:cxn modelId="{940896D2-B740-4CCF-96DD-F319DD33E6D0}" type="presParOf" srcId="{DA93A41E-2EA4-42D0-BFA4-BB1C50BC61AB}" destId="{760BC487-B509-4905-89ED-6657AEAB7A20}" srcOrd="1" destOrd="0" presId="urn:microsoft.com/office/officeart/2005/8/layout/orgChart1"/>
    <dgm:cxn modelId="{9254CC26-825F-4C53-8100-B2E092AEDAB3}" type="presParOf" srcId="{EF12D9A6-361C-453C-B2A1-039AC89A08A3}" destId="{D2B4D242-3668-4D50-BFDB-5395F56CFDF4}" srcOrd="1" destOrd="0" presId="urn:microsoft.com/office/officeart/2005/8/layout/orgChart1"/>
    <dgm:cxn modelId="{20F3D69C-CF05-471C-A113-BF3347726183}" type="presParOf" srcId="{EF12D9A6-361C-453C-B2A1-039AC89A08A3}" destId="{E4C54F97-4952-4727-9C2F-1D2A3B4EF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71A1D-38FB-4D31-8ACB-25D78F5EB54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7EA931-A950-47EF-ACA3-555DDB03F08D}">
      <dgm:prSet phldrT="[Texto]" custT="1"/>
      <dgm:spPr/>
      <dgm:t>
        <a:bodyPr/>
        <a:lstStyle/>
        <a:p>
          <a:r>
            <a:rPr lang="pt-BR" sz="1600" dirty="0"/>
            <a:t>Plano Plurianual (PPA)</a:t>
          </a:r>
        </a:p>
      </dgm:t>
    </dgm:pt>
    <dgm:pt modelId="{B25D0A23-1BF6-4CA8-8F8C-98E1CCBAFAF3}" type="parTrans" cxnId="{869251C6-0AB4-415B-950E-C5B7193494D8}">
      <dgm:prSet/>
      <dgm:spPr/>
      <dgm:t>
        <a:bodyPr/>
        <a:lstStyle/>
        <a:p>
          <a:endParaRPr lang="pt-BR"/>
        </a:p>
      </dgm:t>
    </dgm:pt>
    <dgm:pt modelId="{88A985B9-4A98-4271-A5A1-1E2C3E46A63D}" type="sibTrans" cxnId="{869251C6-0AB4-415B-950E-C5B7193494D8}">
      <dgm:prSet/>
      <dgm:spPr/>
      <dgm:t>
        <a:bodyPr/>
        <a:lstStyle/>
        <a:p>
          <a:endParaRPr lang="pt-BR"/>
        </a:p>
      </dgm:t>
    </dgm:pt>
    <dgm:pt modelId="{CD834E81-97B2-4D29-8D55-8D1FB737B8A8}">
      <dgm:prSet phldrT="[Texto]" custT="1"/>
      <dgm:spPr/>
      <dgm:t>
        <a:bodyPr/>
        <a:lstStyle/>
        <a:p>
          <a:r>
            <a:rPr lang="pt-BR" sz="1600"/>
            <a:t>Define as estratégias, diretrizes</a:t>
          </a:r>
          <a:r>
            <a:rPr lang="pt-BR" sz="1600">
              <a:latin typeface="Arial"/>
            </a:rPr>
            <a:t> </a:t>
          </a:r>
          <a:r>
            <a:rPr lang="pt-BR" sz="1600"/>
            <a:t> e metas da administração pública para o período de 4 anos</a:t>
          </a:r>
        </a:p>
      </dgm:t>
    </dgm:pt>
    <dgm:pt modelId="{9DFB3935-5283-40B8-89BE-D2D2F85AA0F8}" type="parTrans" cxnId="{DF56431A-1FE4-4FE4-8BD1-7F86650888EC}">
      <dgm:prSet/>
      <dgm:spPr/>
      <dgm:t>
        <a:bodyPr/>
        <a:lstStyle/>
        <a:p>
          <a:endParaRPr lang="pt-BR"/>
        </a:p>
      </dgm:t>
    </dgm:pt>
    <dgm:pt modelId="{47C06710-714F-43A8-8889-F2785CF75AFC}" type="sibTrans" cxnId="{DF56431A-1FE4-4FE4-8BD1-7F86650888EC}">
      <dgm:prSet/>
      <dgm:spPr/>
      <dgm:t>
        <a:bodyPr/>
        <a:lstStyle/>
        <a:p>
          <a:endParaRPr lang="pt-BR"/>
        </a:p>
      </dgm:t>
    </dgm:pt>
    <dgm:pt modelId="{7461C430-87DE-45C7-9322-265A423AC8A0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/>
            <a:t>Lei de Diretrizes Orçamentárias (LDO)</a:t>
          </a:r>
        </a:p>
      </dgm:t>
    </dgm:pt>
    <dgm:pt modelId="{377C36E9-AF13-47BA-930D-2D503F1EEE93}" type="parTrans" cxnId="{35747949-C7EE-4E45-B34B-DE734C3B3A88}">
      <dgm:prSet/>
      <dgm:spPr/>
      <dgm:t>
        <a:bodyPr/>
        <a:lstStyle/>
        <a:p>
          <a:endParaRPr lang="pt-BR"/>
        </a:p>
      </dgm:t>
    </dgm:pt>
    <dgm:pt modelId="{9A8CF1E6-542D-4DEE-92CE-626031D4AC91}" type="sibTrans" cxnId="{35747949-C7EE-4E45-B34B-DE734C3B3A88}">
      <dgm:prSet/>
      <dgm:spPr/>
      <dgm:t>
        <a:bodyPr/>
        <a:lstStyle/>
        <a:p>
          <a:endParaRPr lang="pt-BR"/>
        </a:p>
      </dgm:t>
    </dgm:pt>
    <dgm:pt modelId="{7BEEBB10-17B3-47E3-A61E-066E652C7957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600" dirty="0"/>
            <a:t>Regras para elaborar e executar o orçamento do ano seguinte;</a:t>
          </a:r>
        </a:p>
      </dgm:t>
    </dgm:pt>
    <dgm:pt modelId="{D9179BEE-6C3F-4905-A01C-50F44BA7BA60}" type="parTrans" cxnId="{B37FE985-8982-4786-8B62-097A5D8A4D79}">
      <dgm:prSet/>
      <dgm:spPr/>
      <dgm:t>
        <a:bodyPr/>
        <a:lstStyle/>
        <a:p>
          <a:endParaRPr lang="pt-BR"/>
        </a:p>
      </dgm:t>
    </dgm:pt>
    <dgm:pt modelId="{85CE67FA-B8EA-4939-926D-EC6F1B88A04F}" type="sibTrans" cxnId="{B37FE985-8982-4786-8B62-097A5D8A4D79}">
      <dgm:prSet/>
      <dgm:spPr/>
      <dgm:t>
        <a:bodyPr/>
        <a:lstStyle/>
        <a:p>
          <a:endParaRPr lang="pt-BR"/>
        </a:p>
      </dgm:t>
    </dgm:pt>
    <dgm:pt modelId="{4108E056-A0B1-4375-877E-B96769C5053D}">
      <dgm:prSet phldrT="[Texto]" custT="1"/>
      <dgm:spPr/>
      <dgm:t>
        <a:bodyPr/>
        <a:lstStyle/>
        <a:p>
          <a:r>
            <a:rPr lang="pt-BR" sz="1600" dirty="0"/>
            <a:t>Lei Orçamentária Anual (LOA)</a:t>
          </a:r>
        </a:p>
      </dgm:t>
    </dgm:pt>
    <dgm:pt modelId="{657A0306-BF97-4943-BA23-5E36F7327D72}" type="parTrans" cxnId="{1DFCD434-1A3B-4659-A2AF-9073223AF549}">
      <dgm:prSet/>
      <dgm:spPr/>
      <dgm:t>
        <a:bodyPr/>
        <a:lstStyle/>
        <a:p>
          <a:endParaRPr lang="pt-BR"/>
        </a:p>
      </dgm:t>
    </dgm:pt>
    <dgm:pt modelId="{A7AB86AD-17F2-4A76-9DFC-485FF9E287FC}" type="sibTrans" cxnId="{1DFCD434-1A3B-4659-A2AF-9073223AF549}">
      <dgm:prSet/>
      <dgm:spPr/>
      <dgm:t>
        <a:bodyPr/>
        <a:lstStyle/>
        <a:p>
          <a:endParaRPr lang="pt-BR"/>
        </a:p>
      </dgm:t>
    </dgm:pt>
    <dgm:pt modelId="{87EE4BF0-233E-42FB-A0E1-9114B0D49639}">
      <dgm:prSet phldrT="[Texto]" custT="1"/>
      <dgm:spPr/>
      <dgm:t>
        <a:bodyPr/>
        <a:lstStyle/>
        <a:p>
          <a:r>
            <a:rPr lang="pt-BR" sz="1600" dirty="0"/>
            <a:t>Estima as receitas e programa as despesas de cada ano, de acordo com as prioridades do PPA e as regras estabelecidas pela LDO.</a:t>
          </a:r>
        </a:p>
      </dgm:t>
    </dgm:pt>
    <dgm:pt modelId="{40FBFA87-262F-4E85-A114-076F2BA76835}" type="parTrans" cxnId="{0C0D80B1-2354-411D-BA3E-368C06802B49}">
      <dgm:prSet/>
      <dgm:spPr/>
      <dgm:t>
        <a:bodyPr/>
        <a:lstStyle/>
        <a:p>
          <a:endParaRPr lang="pt-BR"/>
        </a:p>
      </dgm:t>
    </dgm:pt>
    <dgm:pt modelId="{DEA0CF61-E397-4D9E-97A7-73AC0564DA41}" type="sibTrans" cxnId="{0C0D80B1-2354-411D-BA3E-368C06802B49}">
      <dgm:prSet/>
      <dgm:spPr/>
      <dgm:t>
        <a:bodyPr/>
        <a:lstStyle/>
        <a:p>
          <a:endParaRPr lang="pt-BR"/>
        </a:p>
      </dgm:t>
    </dgm:pt>
    <dgm:pt modelId="{F839361F-FB79-4E97-8504-78038851879C}">
      <dgm:prSet phldrT="[Texto]" custT="1"/>
      <dgm:spPr/>
      <dgm:t>
        <a:bodyPr/>
        <a:lstStyle/>
        <a:p>
          <a:pPr rtl="0"/>
          <a:r>
            <a:rPr lang="pt-BR" sz="1600" dirty="0"/>
            <a:t>Define prioridades e metas do governo</a:t>
          </a:r>
          <a:r>
            <a:rPr lang="pt-BR" sz="1600" dirty="0">
              <a:latin typeface="Arial"/>
            </a:rPr>
            <a:t> </a:t>
          </a:r>
          <a:endParaRPr lang="pt-BR" sz="1600" dirty="0"/>
        </a:p>
      </dgm:t>
    </dgm:pt>
    <dgm:pt modelId="{B312DD21-1D78-48C5-A8A9-4CE3F49409EF}" type="parTrans" cxnId="{E436CB29-0838-4BB9-8E7B-09D34D9EC90C}">
      <dgm:prSet/>
      <dgm:spPr/>
      <dgm:t>
        <a:bodyPr/>
        <a:lstStyle/>
        <a:p>
          <a:endParaRPr lang="pt-BR"/>
        </a:p>
      </dgm:t>
    </dgm:pt>
    <dgm:pt modelId="{9352FD8F-B82A-4AE7-BC2A-34DE9D7F5C0E}" type="sibTrans" cxnId="{E436CB29-0838-4BB9-8E7B-09D34D9EC90C}">
      <dgm:prSet/>
      <dgm:spPr/>
      <dgm:t>
        <a:bodyPr/>
        <a:lstStyle/>
        <a:p>
          <a:endParaRPr lang="pt-BR"/>
        </a:p>
      </dgm:t>
    </dgm:pt>
    <dgm:pt modelId="{BC875B39-5A10-4DFA-B99E-EE6F8DBCC7DE}" type="pres">
      <dgm:prSet presAssocID="{D0F71A1D-38FB-4D31-8ACB-25D78F5EB5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ADA6AD-9C0D-472B-9E48-F17CBBA47DDA}" type="pres">
      <dgm:prSet presAssocID="{177EA931-A950-47EF-ACA3-555DDB03F08D}" presName="composite" presStyleCnt="0"/>
      <dgm:spPr/>
    </dgm:pt>
    <dgm:pt modelId="{2B65072C-53EA-4FCF-BB1A-8252D612FDAD}" type="pres">
      <dgm:prSet presAssocID="{177EA931-A950-47EF-ACA3-555DDB03F08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72395B-90F9-4BD9-991E-7989A7BF9ADB}" type="pres">
      <dgm:prSet presAssocID="{177EA931-A950-47EF-ACA3-555DDB03F08D}" presName="parSh" presStyleLbl="node1" presStyleIdx="0" presStyleCnt="3" custScaleX="125287" custScaleY="88389" custLinFactNeighborX="392" custLinFactNeighborY="-51976"/>
      <dgm:spPr/>
      <dgm:t>
        <a:bodyPr/>
        <a:lstStyle/>
        <a:p>
          <a:endParaRPr lang="pt-BR"/>
        </a:p>
      </dgm:t>
    </dgm:pt>
    <dgm:pt modelId="{DDDAE7FD-49B4-4ACD-B080-E5B845301A4E}" type="pres">
      <dgm:prSet presAssocID="{177EA931-A950-47EF-ACA3-555DDB03F08D}" presName="desTx" presStyleLbl="fgAcc1" presStyleIdx="0" presStyleCnt="3" custScaleX="155401" custScaleY="66055" custLinFactNeighborX="-6289" custLinFactNeighborY="-134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86EEC1-7D4F-4312-A48C-757ECCE281B3}" type="pres">
      <dgm:prSet presAssocID="{88A985B9-4A98-4271-A5A1-1E2C3E46A63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F663F3D-D4E7-4222-B3D5-5416AB2440B2}" type="pres">
      <dgm:prSet presAssocID="{88A985B9-4A98-4271-A5A1-1E2C3E46A63D}" presName="connTx" presStyleLbl="sibTrans2D1" presStyleIdx="0" presStyleCnt="2"/>
      <dgm:spPr/>
      <dgm:t>
        <a:bodyPr/>
        <a:lstStyle/>
        <a:p>
          <a:endParaRPr lang="pt-BR"/>
        </a:p>
      </dgm:t>
    </dgm:pt>
    <dgm:pt modelId="{1170B304-394D-4FD5-9518-D9D445FB91C7}" type="pres">
      <dgm:prSet presAssocID="{7461C430-87DE-45C7-9322-265A423AC8A0}" presName="composite" presStyleCnt="0"/>
      <dgm:spPr/>
    </dgm:pt>
    <dgm:pt modelId="{F24337C7-040B-4403-9137-E111504BD9B6}" type="pres">
      <dgm:prSet presAssocID="{7461C430-87DE-45C7-9322-265A423AC8A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C949D3-1283-4A7D-B127-36A3E05D29DA}" type="pres">
      <dgm:prSet presAssocID="{7461C430-87DE-45C7-9322-265A423AC8A0}" presName="parSh" presStyleLbl="node1" presStyleIdx="1" presStyleCnt="3" custScaleX="125287" custScaleY="88389" custLinFactNeighborX="585" custLinFactNeighborY="-51976"/>
      <dgm:spPr/>
      <dgm:t>
        <a:bodyPr/>
        <a:lstStyle/>
        <a:p>
          <a:endParaRPr lang="pt-BR"/>
        </a:p>
      </dgm:t>
    </dgm:pt>
    <dgm:pt modelId="{B3FD7B96-837C-47A4-9383-C44B0F3315F7}" type="pres">
      <dgm:prSet presAssocID="{7461C430-87DE-45C7-9322-265A423AC8A0}" presName="desTx" presStyleLbl="fgAcc1" presStyleIdx="1" presStyleCnt="3" custScaleX="155401" custScaleY="66055" custLinFactNeighborX="-8036" custLinFactNeighborY="-134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8C8AD4-8105-489D-B007-94322A59CA2E}" type="pres">
      <dgm:prSet presAssocID="{9A8CF1E6-542D-4DEE-92CE-626031D4AC91}" presName="sibTrans" presStyleLbl="sibTrans2D1" presStyleIdx="1" presStyleCnt="2"/>
      <dgm:spPr/>
      <dgm:t>
        <a:bodyPr/>
        <a:lstStyle/>
        <a:p>
          <a:endParaRPr lang="pt-BR"/>
        </a:p>
      </dgm:t>
    </dgm:pt>
    <dgm:pt modelId="{3E92DACA-7470-41BB-A936-CD310B6AECF4}" type="pres">
      <dgm:prSet presAssocID="{9A8CF1E6-542D-4DEE-92CE-626031D4AC91}" presName="connTx" presStyleLbl="sibTrans2D1" presStyleIdx="1" presStyleCnt="2"/>
      <dgm:spPr/>
      <dgm:t>
        <a:bodyPr/>
        <a:lstStyle/>
        <a:p>
          <a:endParaRPr lang="pt-BR"/>
        </a:p>
      </dgm:t>
    </dgm:pt>
    <dgm:pt modelId="{696D71D1-A118-4E31-9A23-DF559656797B}" type="pres">
      <dgm:prSet presAssocID="{4108E056-A0B1-4375-877E-B96769C5053D}" presName="composite" presStyleCnt="0"/>
      <dgm:spPr/>
    </dgm:pt>
    <dgm:pt modelId="{91368EBF-7242-4ACF-B832-E64E7C0ED606}" type="pres">
      <dgm:prSet presAssocID="{4108E056-A0B1-4375-877E-B96769C5053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DACA43-5512-4409-8840-BAB0E95F64CD}" type="pres">
      <dgm:prSet presAssocID="{4108E056-A0B1-4375-877E-B96769C5053D}" presName="parSh" presStyleLbl="node1" presStyleIdx="2" presStyleCnt="3" custScaleX="125287" custScaleY="88389" custLinFactNeighborX="778" custLinFactNeighborY="-51976"/>
      <dgm:spPr/>
      <dgm:t>
        <a:bodyPr/>
        <a:lstStyle/>
        <a:p>
          <a:endParaRPr lang="pt-BR"/>
        </a:p>
      </dgm:t>
    </dgm:pt>
    <dgm:pt modelId="{2F99AB42-CEC6-4281-900B-2CE0DE1D02CB}" type="pres">
      <dgm:prSet presAssocID="{4108E056-A0B1-4375-877E-B96769C5053D}" presName="desTx" presStyleLbl="fgAcc1" presStyleIdx="2" presStyleCnt="3" custScaleX="155401" custScaleY="66055" custLinFactNeighborX="-8036" custLinFactNeighborY="-134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747949-C7EE-4E45-B34B-DE734C3B3A88}" srcId="{D0F71A1D-38FB-4D31-8ACB-25D78F5EB548}" destId="{7461C430-87DE-45C7-9322-265A423AC8A0}" srcOrd="1" destOrd="0" parTransId="{377C36E9-AF13-47BA-930D-2D503F1EEE93}" sibTransId="{9A8CF1E6-542D-4DEE-92CE-626031D4AC91}"/>
    <dgm:cxn modelId="{DF56431A-1FE4-4FE4-8BD1-7F86650888EC}" srcId="{177EA931-A950-47EF-ACA3-555DDB03F08D}" destId="{CD834E81-97B2-4D29-8D55-8D1FB737B8A8}" srcOrd="0" destOrd="0" parTransId="{9DFB3935-5283-40B8-89BE-D2D2F85AA0F8}" sibTransId="{47C06710-714F-43A8-8889-F2785CF75AFC}"/>
    <dgm:cxn modelId="{25247AE0-59E8-4018-ADF9-DF5E7970D98E}" type="presOf" srcId="{9A8CF1E6-542D-4DEE-92CE-626031D4AC91}" destId="{D18C8AD4-8105-489D-B007-94322A59CA2E}" srcOrd="0" destOrd="0" presId="urn:microsoft.com/office/officeart/2005/8/layout/process3"/>
    <dgm:cxn modelId="{E436CB29-0838-4BB9-8E7B-09D34D9EC90C}" srcId="{7461C430-87DE-45C7-9322-265A423AC8A0}" destId="{F839361F-FB79-4E97-8504-78038851879C}" srcOrd="1" destOrd="0" parTransId="{B312DD21-1D78-48C5-A8A9-4CE3F49409EF}" sibTransId="{9352FD8F-B82A-4AE7-BC2A-34DE9D7F5C0E}"/>
    <dgm:cxn modelId="{B2F977F2-3DFC-40E6-88C3-5D7BD9D244AE}" type="presOf" srcId="{9A8CF1E6-542D-4DEE-92CE-626031D4AC91}" destId="{3E92DACA-7470-41BB-A936-CD310B6AECF4}" srcOrd="1" destOrd="0" presId="urn:microsoft.com/office/officeart/2005/8/layout/process3"/>
    <dgm:cxn modelId="{0C0D80B1-2354-411D-BA3E-368C06802B49}" srcId="{4108E056-A0B1-4375-877E-B96769C5053D}" destId="{87EE4BF0-233E-42FB-A0E1-9114B0D49639}" srcOrd="0" destOrd="0" parTransId="{40FBFA87-262F-4E85-A114-076F2BA76835}" sibTransId="{DEA0CF61-E397-4D9E-97A7-73AC0564DA41}"/>
    <dgm:cxn modelId="{A8B36C50-AA71-42EA-9524-16E27ABFA336}" type="presOf" srcId="{177EA931-A950-47EF-ACA3-555DDB03F08D}" destId="{1672395B-90F9-4BD9-991E-7989A7BF9ADB}" srcOrd="1" destOrd="0" presId="urn:microsoft.com/office/officeart/2005/8/layout/process3"/>
    <dgm:cxn modelId="{59B6EDD2-F498-4E6E-8866-AA59E47CD688}" type="presOf" srcId="{88A985B9-4A98-4271-A5A1-1E2C3E46A63D}" destId="{6C86EEC1-7D4F-4312-A48C-757ECCE281B3}" srcOrd="0" destOrd="0" presId="urn:microsoft.com/office/officeart/2005/8/layout/process3"/>
    <dgm:cxn modelId="{C33635AC-57CE-4B21-9123-93F26A9944F0}" type="presOf" srcId="{7461C430-87DE-45C7-9322-265A423AC8A0}" destId="{54C949D3-1283-4A7D-B127-36A3E05D29DA}" srcOrd="1" destOrd="0" presId="urn:microsoft.com/office/officeart/2005/8/layout/process3"/>
    <dgm:cxn modelId="{CAC5D9C9-3422-4D29-9E77-EBDAF38BCE74}" type="presOf" srcId="{4108E056-A0B1-4375-877E-B96769C5053D}" destId="{91368EBF-7242-4ACF-B832-E64E7C0ED606}" srcOrd="0" destOrd="0" presId="urn:microsoft.com/office/officeart/2005/8/layout/process3"/>
    <dgm:cxn modelId="{4F475B1D-1FCF-4890-B21B-541FA17314AB}" type="presOf" srcId="{CD834E81-97B2-4D29-8D55-8D1FB737B8A8}" destId="{DDDAE7FD-49B4-4ACD-B080-E5B845301A4E}" srcOrd="0" destOrd="0" presId="urn:microsoft.com/office/officeart/2005/8/layout/process3"/>
    <dgm:cxn modelId="{1DFCD434-1A3B-4659-A2AF-9073223AF549}" srcId="{D0F71A1D-38FB-4D31-8ACB-25D78F5EB548}" destId="{4108E056-A0B1-4375-877E-B96769C5053D}" srcOrd="2" destOrd="0" parTransId="{657A0306-BF97-4943-BA23-5E36F7327D72}" sibTransId="{A7AB86AD-17F2-4A76-9DFC-485FF9E287FC}"/>
    <dgm:cxn modelId="{D05C38E0-250D-4CA3-AEFB-BB64E64A549D}" type="presOf" srcId="{D0F71A1D-38FB-4D31-8ACB-25D78F5EB548}" destId="{BC875B39-5A10-4DFA-B99E-EE6F8DBCC7DE}" srcOrd="0" destOrd="0" presId="urn:microsoft.com/office/officeart/2005/8/layout/process3"/>
    <dgm:cxn modelId="{869251C6-0AB4-415B-950E-C5B7193494D8}" srcId="{D0F71A1D-38FB-4D31-8ACB-25D78F5EB548}" destId="{177EA931-A950-47EF-ACA3-555DDB03F08D}" srcOrd="0" destOrd="0" parTransId="{B25D0A23-1BF6-4CA8-8F8C-98E1CCBAFAF3}" sibTransId="{88A985B9-4A98-4271-A5A1-1E2C3E46A63D}"/>
    <dgm:cxn modelId="{7E6F49AE-5058-4502-AD40-FFB20712294C}" type="presOf" srcId="{87EE4BF0-233E-42FB-A0E1-9114B0D49639}" destId="{2F99AB42-CEC6-4281-900B-2CE0DE1D02CB}" srcOrd="0" destOrd="0" presId="urn:microsoft.com/office/officeart/2005/8/layout/process3"/>
    <dgm:cxn modelId="{1FC04D02-80F2-498D-9939-BADD3AC43F17}" type="presOf" srcId="{4108E056-A0B1-4375-877E-B96769C5053D}" destId="{21DACA43-5512-4409-8840-BAB0E95F64CD}" srcOrd="1" destOrd="0" presId="urn:microsoft.com/office/officeart/2005/8/layout/process3"/>
    <dgm:cxn modelId="{9C0B2EFA-66C0-44D6-A984-BEC4ECBD08D7}" type="presOf" srcId="{7461C430-87DE-45C7-9322-265A423AC8A0}" destId="{F24337C7-040B-4403-9137-E111504BD9B6}" srcOrd="0" destOrd="0" presId="urn:microsoft.com/office/officeart/2005/8/layout/process3"/>
    <dgm:cxn modelId="{B37FE985-8982-4786-8B62-097A5D8A4D79}" srcId="{7461C430-87DE-45C7-9322-265A423AC8A0}" destId="{7BEEBB10-17B3-47E3-A61E-066E652C7957}" srcOrd="0" destOrd="0" parTransId="{D9179BEE-6C3F-4905-A01C-50F44BA7BA60}" sibTransId="{85CE67FA-B8EA-4939-926D-EC6F1B88A04F}"/>
    <dgm:cxn modelId="{CF8B08CC-4B79-410E-B7D7-8E9FFECD61B9}" type="presOf" srcId="{7BEEBB10-17B3-47E3-A61E-066E652C7957}" destId="{B3FD7B96-837C-47A4-9383-C44B0F3315F7}" srcOrd="0" destOrd="0" presId="urn:microsoft.com/office/officeart/2005/8/layout/process3"/>
    <dgm:cxn modelId="{4AAC0A58-D0FD-4E54-A678-0EA6E30B15E8}" type="presOf" srcId="{88A985B9-4A98-4271-A5A1-1E2C3E46A63D}" destId="{EF663F3D-D4E7-4222-B3D5-5416AB2440B2}" srcOrd="1" destOrd="0" presId="urn:microsoft.com/office/officeart/2005/8/layout/process3"/>
    <dgm:cxn modelId="{20565AD6-5B71-4DA6-B240-7C4A8A983E08}" type="presOf" srcId="{177EA931-A950-47EF-ACA3-555DDB03F08D}" destId="{2B65072C-53EA-4FCF-BB1A-8252D612FDAD}" srcOrd="0" destOrd="0" presId="urn:microsoft.com/office/officeart/2005/8/layout/process3"/>
    <dgm:cxn modelId="{41D53A52-C6F7-4863-8D29-ABD6370D1D42}" type="presOf" srcId="{F839361F-FB79-4E97-8504-78038851879C}" destId="{B3FD7B96-837C-47A4-9383-C44B0F3315F7}" srcOrd="0" destOrd="1" presId="urn:microsoft.com/office/officeart/2005/8/layout/process3"/>
    <dgm:cxn modelId="{AB4C8859-B357-4D4A-BDEC-08E4723C9360}" type="presParOf" srcId="{BC875B39-5A10-4DFA-B99E-EE6F8DBCC7DE}" destId="{6CADA6AD-9C0D-472B-9E48-F17CBBA47DDA}" srcOrd="0" destOrd="0" presId="urn:microsoft.com/office/officeart/2005/8/layout/process3"/>
    <dgm:cxn modelId="{F703F2A6-2283-4304-B0BD-B704A53293F3}" type="presParOf" srcId="{6CADA6AD-9C0D-472B-9E48-F17CBBA47DDA}" destId="{2B65072C-53EA-4FCF-BB1A-8252D612FDAD}" srcOrd="0" destOrd="0" presId="urn:microsoft.com/office/officeart/2005/8/layout/process3"/>
    <dgm:cxn modelId="{8A11E182-D380-42EA-82E2-62E17EA528ED}" type="presParOf" srcId="{6CADA6AD-9C0D-472B-9E48-F17CBBA47DDA}" destId="{1672395B-90F9-4BD9-991E-7989A7BF9ADB}" srcOrd="1" destOrd="0" presId="urn:microsoft.com/office/officeart/2005/8/layout/process3"/>
    <dgm:cxn modelId="{F7989D82-A4AC-424C-B139-BB30480E0804}" type="presParOf" srcId="{6CADA6AD-9C0D-472B-9E48-F17CBBA47DDA}" destId="{DDDAE7FD-49B4-4ACD-B080-E5B845301A4E}" srcOrd="2" destOrd="0" presId="urn:microsoft.com/office/officeart/2005/8/layout/process3"/>
    <dgm:cxn modelId="{13E26F63-14E9-4BAF-9F59-2CD68A5DB2B9}" type="presParOf" srcId="{BC875B39-5A10-4DFA-B99E-EE6F8DBCC7DE}" destId="{6C86EEC1-7D4F-4312-A48C-757ECCE281B3}" srcOrd="1" destOrd="0" presId="urn:microsoft.com/office/officeart/2005/8/layout/process3"/>
    <dgm:cxn modelId="{F21F04E9-3CCE-422C-AD9D-4AD6666108D4}" type="presParOf" srcId="{6C86EEC1-7D4F-4312-A48C-757ECCE281B3}" destId="{EF663F3D-D4E7-4222-B3D5-5416AB2440B2}" srcOrd="0" destOrd="0" presId="urn:microsoft.com/office/officeart/2005/8/layout/process3"/>
    <dgm:cxn modelId="{59341121-977F-42B4-8D78-29009975B04F}" type="presParOf" srcId="{BC875B39-5A10-4DFA-B99E-EE6F8DBCC7DE}" destId="{1170B304-394D-4FD5-9518-D9D445FB91C7}" srcOrd="2" destOrd="0" presId="urn:microsoft.com/office/officeart/2005/8/layout/process3"/>
    <dgm:cxn modelId="{DF215EAB-4F82-423E-913B-1972B272750A}" type="presParOf" srcId="{1170B304-394D-4FD5-9518-D9D445FB91C7}" destId="{F24337C7-040B-4403-9137-E111504BD9B6}" srcOrd="0" destOrd="0" presId="urn:microsoft.com/office/officeart/2005/8/layout/process3"/>
    <dgm:cxn modelId="{BDBABD2B-1BD3-44B7-89AC-086EDA6E2DB0}" type="presParOf" srcId="{1170B304-394D-4FD5-9518-D9D445FB91C7}" destId="{54C949D3-1283-4A7D-B127-36A3E05D29DA}" srcOrd="1" destOrd="0" presId="urn:microsoft.com/office/officeart/2005/8/layout/process3"/>
    <dgm:cxn modelId="{689EC8B4-2D6E-42E7-BEA3-42F5047A82C0}" type="presParOf" srcId="{1170B304-394D-4FD5-9518-D9D445FB91C7}" destId="{B3FD7B96-837C-47A4-9383-C44B0F3315F7}" srcOrd="2" destOrd="0" presId="urn:microsoft.com/office/officeart/2005/8/layout/process3"/>
    <dgm:cxn modelId="{B332CBB5-19AB-4373-B2A1-F18692E5F9E8}" type="presParOf" srcId="{BC875B39-5A10-4DFA-B99E-EE6F8DBCC7DE}" destId="{D18C8AD4-8105-489D-B007-94322A59CA2E}" srcOrd="3" destOrd="0" presId="urn:microsoft.com/office/officeart/2005/8/layout/process3"/>
    <dgm:cxn modelId="{A988F987-5B91-4981-BD2D-2CDC54ADFC51}" type="presParOf" srcId="{D18C8AD4-8105-489D-B007-94322A59CA2E}" destId="{3E92DACA-7470-41BB-A936-CD310B6AECF4}" srcOrd="0" destOrd="0" presId="urn:microsoft.com/office/officeart/2005/8/layout/process3"/>
    <dgm:cxn modelId="{46A16793-89BC-4B67-BD35-7AB828DD68E5}" type="presParOf" srcId="{BC875B39-5A10-4DFA-B99E-EE6F8DBCC7DE}" destId="{696D71D1-A118-4E31-9A23-DF559656797B}" srcOrd="4" destOrd="0" presId="urn:microsoft.com/office/officeart/2005/8/layout/process3"/>
    <dgm:cxn modelId="{2248DD97-4FED-42B5-B517-C5EAEF766A5D}" type="presParOf" srcId="{696D71D1-A118-4E31-9A23-DF559656797B}" destId="{91368EBF-7242-4ACF-B832-E64E7C0ED606}" srcOrd="0" destOrd="0" presId="urn:microsoft.com/office/officeart/2005/8/layout/process3"/>
    <dgm:cxn modelId="{762ECBEC-59D7-43B7-8030-2C979A267316}" type="presParOf" srcId="{696D71D1-A118-4E31-9A23-DF559656797B}" destId="{21DACA43-5512-4409-8840-BAB0E95F64CD}" srcOrd="1" destOrd="0" presId="urn:microsoft.com/office/officeart/2005/8/layout/process3"/>
    <dgm:cxn modelId="{4FC68E48-331B-45C7-B196-E1360CCFC720}" type="presParOf" srcId="{696D71D1-A118-4E31-9A23-DF559656797B}" destId="{2F99AB42-CEC6-4281-900B-2CE0DE1D02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9439DB-25EA-4124-ADF3-5BD72B87A65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3AED171-F0EC-43AE-A102-21347FC1E4E6}">
      <dgm:prSet phldrT="[Texto]" custT="1"/>
      <dgm:spPr/>
      <dgm:t>
        <a:bodyPr/>
        <a:lstStyle/>
        <a:p>
          <a:pPr algn="ctr"/>
          <a:r>
            <a:rPr lang="pt-BR" sz="32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</a:rPr>
            <a:t>2025</a:t>
          </a:r>
          <a:endParaRPr lang="pt-BR" sz="3200" b="1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DB7B2D83-F361-408A-90E7-001513C5A5B1}" type="parTrans" cxnId="{7A7B1579-C880-4785-8EC1-FB6A71098970}">
      <dgm:prSet/>
      <dgm:spPr/>
      <dgm:t>
        <a:bodyPr/>
        <a:lstStyle/>
        <a:p>
          <a:endParaRPr lang="pt-BR" b="1"/>
        </a:p>
      </dgm:t>
    </dgm:pt>
    <dgm:pt modelId="{FF92CE5B-90B2-43E4-8565-05F07EC410EF}" type="sibTrans" cxnId="{7A7B1579-C880-4785-8EC1-FB6A71098970}">
      <dgm:prSet/>
      <dgm:spPr/>
      <dgm:t>
        <a:bodyPr/>
        <a:lstStyle/>
        <a:p>
          <a:endParaRPr lang="pt-BR" b="1"/>
        </a:p>
      </dgm:t>
    </dgm:pt>
    <dgm:pt modelId="{028E2F58-8607-4771-8248-08528D13A289}" type="pres">
      <dgm:prSet presAssocID="{2F9439DB-25EA-4124-ADF3-5BD72B87A653}" presName="arrowDiagram" presStyleCnt="0">
        <dgm:presLayoutVars>
          <dgm:chMax val="5"/>
          <dgm:dir/>
          <dgm:resizeHandles val="exact"/>
        </dgm:presLayoutVars>
      </dgm:prSet>
      <dgm:spPr/>
    </dgm:pt>
    <dgm:pt modelId="{9BEC2EA5-F4C5-4367-862B-1B036C18682F}" type="pres">
      <dgm:prSet presAssocID="{2F9439DB-25EA-4124-ADF3-5BD72B87A653}" presName="arrow" presStyleLbl="bgShp" presStyleIdx="0" presStyleCn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DA8B3251-68DB-4CDB-8886-739FD06D201F}" type="pres">
      <dgm:prSet presAssocID="{2F9439DB-25EA-4124-ADF3-5BD72B87A653}" presName="arrowDiagram1" presStyleCnt="0">
        <dgm:presLayoutVars>
          <dgm:bulletEnabled val="1"/>
        </dgm:presLayoutVars>
      </dgm:prSet>
      <dgm:spPr/>
    </dgm:pt>
    <dgm:pt modelId="{0E003F3C-60D9-49FB-AB49-25555910D944}" type="pres">
      <dgm:prSet presAssocID="{53AED171-F0EC-43AE-A102-21347FC1E4E6}" presName="bullet1" presStyleLbl="node1" presStyleIdx="0" presStyleCnt="1"/>
      <dgm:spPr/>
    </dgm:pt>
    <dgm:pt modelId="{84DBB82D-A96A-4F4B-A56E-67B38587F8D2}" type="pres">
      <dgm:prSet presAssocID="{53AED171-F0EC-43AE-A102-21347FC1E4E6}" presName="textBox1" presStyleLbl="revTx" presStyleIdx="0" presStyleCnt="1" custScaleY="34268" custLinFactNeighborX="-1849" custLinFactNeighborY="-322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B60293-017E-4192-AA3F-E633E3EA5C23}" type="presOf" srcId="{53AED171-F0EC-43AE-A102-21347FC1E4E6}" destId="{84DBB82D-A96A-4F4B-A56E-67B38587F8D2}" srcOrd="0" destOrd="0" presId="urn:microsoft.com/office/officeart/2005/8/layout/arrow2"/>
    <dgm:cxn modelId="{7A7B1579-C880-4785-8EC1-FB6A71098970}" srcId="{2F9439DB-25EA-4124-ADF3-5BD72B87A653}" destId="{53AED171-F0EC-43AE-A102-21347FC1E4E6}" srcOrd="0" destOrd="0" parTransId="{DB7B2D83-F361-408A-90E7-001513C5A5B1}" sibTransId="{FF92CE5B-90B2-43E4-8565-05F07EC410EF}"/>
    <dgm:cxn modelId="{F5AC65D2-351E-4652-9439-94DBDC80CEAA}" type="presOf" srcId="{2F9439DB-25EA-4124-ADF3-5BD72B87A653}" destId="{028E2F58-8607-4771-8248-08528D13A289}" srcOrd="0" destOrd="0" presId="urn:microsoft.com/office/officeart/2005/8/layout/arrow2"/>
    <dgm:cxn modelId="{2EF1BE0D-85E6-422D-B951-39897F6DF6C7}" type="presParOf" srcId="{028E2F58-8607-4771-8248-08528D13A289}" destId="{9BEC2EA5-F4C5-4367-862B-1B036C18682F}" srcOrd="0" destOrd="0" presId="urn:microsoft.com/office/officeart/2005/8/layout/arrow2"/>
    <dgm:cxn modelId="{4111EFAB-26F5-433F-B062-F5D185A996B4}" type="presParOf" srcId="{028E2F58-8607-4771-8248-08528D13A289}" destId="{DA8B3251-68DB-4CDB-8886-739FD06D201F}" srcOrd="1" destOrd="0" presId="urn:microsoft.com/office/officeart/2005/8/layout/arrow2"/>
    <dgm:cxn modelId="{FF5B6EB0-0C48-4118-B6E5-3DC35AEC87F4}" type="presParOf" srcId="{DA8B3251-68DB-4CDB-8886-739FD06D201F}" destId="{0E003F3C-60D9-49FB-AB49-25555910D944}" srcOrd="0" destOrd="0" presId="urn:microsoft.com/office/officeart/2005/8/layout/arrow2"/>
    <dgm:cxn modelId="{CEC04C10-8729-44AB-BC6B-0EDDFCBA2935}" type="presParOf" srcId="{DA8B3251-68DB-4CDB-8886-739FD06D201F}" destId="{84DBB82D-A96A-4F4B-A56E-67B38587F8D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24E814-5328-4E23-A97B-03959E53C558}" type="doc">
      <dgm:prSet loTypeId="urn:microsoft.com/office/officeart/2008/layout/PictureAccent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035495-AD4E-4C68-BD24-D0025720DE88}">
      <dgm:prSet phldrT="[Texto]"/>
      <dgm:spPr/>
      <dgm:t>
        <a:bodyPr/>
        <a:lstStyle/>
        <a:p>
          <a:pPr rtl="0"/>
          <a:r>
            <a:rPr lang="pt-BR" dirty="0">
              <a:latin typeface="Calibri" panose="020F0502020204030204" pitchFamily="34" charset="0"/>
            </a:rPr>
            <a:t>Cenário de </a:t>
          </a:r>
          <a:r>
            <a:rPr lang="pt-BR" dirty="0" smtClean="0">
              <a:latin typeface="Calibri" panose="020F0502020204030204" pitchFamily="34" charset="0"/>
            </a:rPr>
            <a:t>aceleração </a:t>
          </a:r>
          <a:r>
            <a:rPr lang="pt-BR" dirty="0">
              <a:latin typeface="Calibri" panose="020F0502020204030204" pitchFamily="34" charset="0"/>
            </a:rPr>
            <a:t>da inflação</a:t>
          </a:r>
        </a:p>
      </dgm:t>
    </dgm:pt>
    <dgm:pt modelId="{D084797C-57DD-4F34-BCFF-1594F22ADC2E}" type="parTrans" cxnId="{E874B1F6-1404-4135-9E6C-9B6FF6BB5617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56D35A6-13FE-471D-912C-DE3847EBFE73}" type="sibTrans" cxnId="{E874B1F6-1404-4135-9E6C-9B6FF6BB5617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70538DCF-6798-4C68-A902-BE2D18E9B5D5}">
      <dgm:prSet phldrT="[Texto]"/>
      <dgm:spPr/>
      <dgm:t>
        <a:bodyPr/>
        <a:lstStyle/>
        <a:p>
          <a:pPr rtl="0"/>
          <a:r>
            <a:rPr lang="pt-BR" dirty="0" smtClean="0">
              <a:latin typeface="Calibri" panose="020F0502020204030204" pitchFamily="34" charset="0"/>
            </a:rPr>
            <a:t>Relativa estabilidade </a:t>
          </a:r>
          <a:r>
            <a:rPr lang="pt-BR" dirty="0">
              <a:latin typeface="Calibri" panose="020F0502020204030204" pitchFamily="34" charset="0"/>
            </a:rPr>
            <a:t>nas previsões do PIB para </a:t>
          </a:r>
          <a:r>
            <a:rPr lang="pt-BR" dirty="0" smtClean="0">
              <a:latin typeface="Calibri" panose="020F0502020204030204" pitchFamily="34" charset="0"/>
            </a:rPr>
            <a:t>2025</a:t>
          </a:r>
          <a:endParaRPr lang="pt-BR" dirty="0">
            <a:latin typeface="Calibri" panose="020F0502020204030204" pitchFamily="34" charset="0"/>
          </a:endParaRPr>
        </a:p>
      </dgm:t>
    </dgm:pt>
    <dgm:pt modelId="{7BAF43CE-173E-4AEC-87F4-66BABC175E27}" type="parTrans" cxnId="{6CC131AF-D8BD-44CF-BB1F-7CD6E78481C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1927047E-C766-4DD2-91F1-ED9702039FB3}" type="sibTrans" cxnId="{6CC131AF-D8BD-44CF-BB1F-7CD6E78481C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A1E67D97-E294-4062-9838-C83DF9FB1470}" type="pres">
      <dgm:prSet presAssocID="{6F24E814-5328-4E23-A97B-03959E53C55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0BCE095-98D2-471E-B4E4-BD1D2C5F03B8}" type="pres">
      <dgm:prSet presAssocID="{5F035495-AD4E-4C68-BD24-D0025720DE88}" presName="root" presStyleCnt="0">
        <dgm:presLayoutVars>
          <dgm:chMax/>
          <dgm:chPref val="4"/>
        </dgm:presLayoutVars>
      </dgm:prSet>
      <dgm:spPr/>
    </dgm:pt>
    <dgm:pt modelId="{A0FED227-121F-4359-9B41-635B8AED9329}" type="pres">
      <dgm:prSet presAssocID="{5F035495-AD4E-4C68-BD24-D0025720DE88}" presName="rootComposite" presStyleCnt="0">
        <dgm:presLayoutVars/>
      </dgm:prSet>
      <dgm:spPr/>
    </dgm:pt>
    <dgm:pt modelId="{7887B179-B3C4-4A67-A6FF-28D4E3E82ACD}" type="pres">
      <dgm:prSet presAssocID="{5F035495-AD4E-4C68-BD24-D0025720DE88}" presName="rootText" presStyleLbl="node0" presStyleIdx="0" presStyleCnt="2" custScaleX="61690" custScaleY="520029" custLinFactNeighborX="4122" custLinFactNeighborY="9366">
        <dgm:presLayoutVars>
          <dgm:chMax/>
          <dgm:chPref val="4"/>
        </dgm:presLayoutVars>
      </dgm:prSet>
      <dgm:spPr/>
      <dgm:t>
        <a:bodyPr/>
        <a:lstStyle/>
        <a:p>
          <a:endParaRPr lang="pt-BR"/>
        </a:p>
      </dgm:t>
    </dgm:pt>
    <dgm:pt modelId="{7C5D5FA6-C2E1-4C3E-B0E2-EAE8BEDEAF79}" type="pres">
      <dgm:prSet presAssocID="{5F035495-AD4E-4C68-BD24-D0025720DE88}" presName="childShape" presStyleCnt="0">
        <dgm:presLayoutVars>
          <dgm:chMax val="0"/>
          <dgm:chPref val="0"/>
        </dgm:presLayoutVars>
      </dgm:prSet>
      <dgm:spPr/>
    </dgm:pt>
    <dgm:pt modelId="{02863A12-DD29-42CC-BB37-33BE2BFA0DAB}" type="pres">
      <dgm:prSet presAssocID="{70538DCF-6798-4C68-A902-BE2D18E9B5D5}" presName="root" presStyleCnt="0">
        <dgm:presLayoutVars>
          <dgm:chMax/>
          <dgm:chPref val="4"/>
        </dgm:presLayoutVars>
      </dgm:prSet>
      <dgm:spPr/>
    </dgm:pt>
    <dgm:pt modelId="{69510CEE-549F-4666-90D2-17AFD9EF6A48}" type="pres">
      <dgm:prSet presAssocID="{70538DCF-6798-4C68-A902-BE2D18E9B5D5}" presName="rootComposite" presStyleCnt="0">
        <dgm:presLayoutVars/>
      </dgm:prSet>
      <dgm:spPr/>
    </dgm:pt>
    <dgm:pt modelId="{423760E0-E2EE-4197-814F-3017225A5E1F}" type="pres">
      <dgm:prSet presAssocID="{70538DCF-6798-4C68-A902-BE2D18E9B5D5}" presName="rootText" presStyleLbl="node0" presStyleIdx="1" presStyleCnt="2" custScaleX="61942" custScaleY="520029">
        <dgm:presLayoutVars>
          <dgm:chMax/>
          <dgm:chPref val="4"/>
        </dgm:presLayoutVars>
      </dgm:prSet>
      <dgm:spPr/>
      <dgm:t>
        <a:bodyPr/>
        <a:lstStyle/>
        <a:p>
          <a:endParaRPr lang="pt-BR"/>
        </a:p>
      </dgm:t>
    </dgm:pt>
    <dgm:pt modelId="{BCE56AA1-358E-4BAD-8AD7-2D8E794F8EE4}" type="pres">
      <dgm:prSet presAssocID="{70538DCF-6798-4C68-A902-BE2D18E9B5D5}" presName="childShape" presStyleCnt="0">
        <dgm:presLayoutVars>
          <dgm:chMax val="0"/>
          <dgm:chPref val="0"/>
        </dgm:presLayoutVars>
      </dgm:prSet>
      <dgm:spPr/>
    </dgm:pt>
  </dgm:ptLst>
  <dgm:cxnLst>
    <dgm:cxn modelId="{25077FA4-F254-4B80-A506-81FE17B0F8D1}" type="presOf" srcId="{5F035495-AD4E-4C68-BD24-D0025720DE88}" destId="{7887B179-B3C4-4A67-A6FF-28D4E3E82ACD}" srcOrd="0" destOrd="0" presId="urn:microsoft.com/office/officeart/2008/layout/PictureAccentList"/>
    <dgm:cxn modelId="{6CC131AF-D8BD-44CF-BB1F-7CD6E78481C5}" srcId="{6F24E814-5328-4E23-A97B-03959E53C558}" destId="{70538DCF-6798-4C68-A902-BE2D18E9B5D5}" srcOrd="1" destOrd="0" parTransId="{7BAF43CE-173E-4AEC-87F4-66BABC175E27}" sibTransId="{1927047E-C766-4DD2-91F1-ED9702039FB3}"/>
    <dgm:cxn modelId="{F9ECDD65-6572-4009-951B-0250CD8A82F9}" type="presOf" srcId="{70538DCF-6798-4C68-A902-BE2D18E9B5D5}" destId="{423760E0-E2EE-4197-814F-3017225A5E1F}" srcOrd="0" destOrd="0" presId="urn:microsoft.com/office/officeart/2008/layout/PictureAccentList"/>
    <dgm:cxn modelId="{49E25AB6-6D08-4CB6-ABE5-993524BF7757}" type="presOf" srcId="{6F24E814-5328-4E23-A97B-03959E53C558}" destId="{A1E67D97-E294-4062-9838-C83DF9FB1470}" srcOrd="0" destOrd="0" presId="urn:microsoft.com/office/officeart/2008/layout/PictureAccentList"/>
    <dgm:cxn modelId="{E874B1F6-1404-4135-9E6C-9B6FF6BB5617}" srcId="{6F24E814-5328-4E23-A97B-03959E53C558}" destId="{5F035495-AD4E-4C68-BD24-D0025720DE88}" srcOrd="0" destOrd="0" parTransId="{D084797C-57DD-4F34-BCFF-1594F22ADC2E}" sibTransId="{556D35A6-13FE-471D-912C-DE3847EBFE73}"/>
    <dgm:cxn modelId="{A650602E-ED9C-4A00-9B3B-4A3B055534DF}" type="presParOf" srcId="{A1E67D97-E294-4062-9838-C83DF9FB1470}" destId="{70BCE095-98D2-471E-B4E4-BD1D2C5F03B8}" srcOrd="0" destOrd="0" presId="urn:microsoft.com/office/officeart/2008/layout/PictureAccentList"/>
    <dgm:cxn modelId="{965091AA-60D7-482B-91BC-DBC252E524DB}" type="presParOf" srcId="{70BCE095-98D2-471E-B4E4-BD1D2C5F03B8}" destId="{A0FED227-121F-4359-9B41-635B8AED9329}" srcOrd="0" destOrd="0" presId="urn:microsoft.com/office/officeart/2008/layout/PictureAccentList"/>
    <dgm:cxn modelId="{ED6ED145-3A78-4228-8922-922868EB523D}" type="presParOf" srcId="{A0FED227-121F-4359-9B41-635B8AED9329}" destId="{7887B179-B3C4-4A67-A6FF-28D4E3E82ACD}" srcOrd="0" destOrd="0" presId="urn:microsoft.com/office/officeart/2008/layout/PictureAccentList"/>
    <dgm:cxn modelId="{B59D936C-2D4E-4814-8972-90FA6B1E1808}" type="presParOf" srcId="{70BCE095-98D2-471E-B4E4-BD1D2C5F03B8}" destId="{7C5D5FA6-C2E1-4C3E-B0E2-EAE8BEDEAF79}" srcOrd="1" destOrd="0" presId="urn:microsoft.com/office/officeart/2008/layout/PictureAccentList"/>
    <dgm:cxn modelId="{6921F7D3-53D6-46CF-9690-C0BB6CB9D9F8}" type="presParOf" srcId="{A1E67D97-E294-4062-9838-C83DF9FB1470}" destId="{02863A12-DD29-42CC-BB37-33BE2BFA0DAB}" srcOrd="1" destOrd="0" presId="urn:microsoft.com/office/officeart/2008/layout/PictureAccentList"/>
    <dgm:cxn modelId="{C0D83F72-9AB4-4034-B697-E01304F5090C}" type="presParOf" srcId="{02863A12-DD29-42CC-BB37-33BE2BFA0DAB}" destId="{69510CEE-549F-4666-90D2-17AFD9EF6A48}" srcOrd="0" destOrd="0" presId="urn:microsoft.com/office/officeart/2008/layout/PictureAccentList"/>
    <dgm:cxn modelId="{F4BFBB05-36FD-4E6A-B8EB-D05EFD16C44A}" type="presParOf" srcId="{69510CEE-549F-4666-90D2-17AFD9EF6A48}" destId="{423760E0-E2EE-4197-814F-3017225A5E1F}" srcOrd="0" destOrd="0" presId="urn:microsoft.com/office/officeart/2008/layout/PictureAccentList"/>
    <dgm:cxn modelId="{00F23777-8255-469D-9095-B505F51C670E}" type="presParOf" srcId="{02863A12-DD29-42CC-BB37-33BE2BFA0DAB}" destId="{BCE56AA1-358E-4BAD-8AD7-2D8E794F8EE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5CB16-D1A3-4C99-8982-E6E8114FED79}">
      <dsp:nvSpPr>
        <dsp:cNvPr id="0" name=""/>
        <dsp:cNvSpPr/>
      </dsp:nvSpPr>
      <dsp:spPr>
        <a:xfrm>
          <a:off x="0" y="2498"/>
          <a:ext cx="7776360" cy="851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>
              <a:latin typeface="Calibri" panose="020F0502020204030204" pitchFamily="34" charset="0"/>
            </a:rPr>
            <a:t>Fundamento Legal</a:t>
          </a:r>
        </a:p>
      </dsp:txBody>
      <dsp:txXfrm>
        <a:off x="41563" y="44061"/>
        <a:ext cx="7693234" cy="768300"/>
      </dsp:txXfrm>
    </dsp:sp>
    <dsp:sp modelId="{FB80BF85-0B69-449A-ACCE-EB3D1D9D50BE}">
      <dsp:nvSpPr>
        <dsp:cNvPr id="0" name=""/>
        <dsp:cNvSpPr/>
      </dsp:nvSpPr>
      <dsp:spPr>
        <a:xfrm>
          <a:off x="0" y="868085"/>
          <a:ext cx="7776360" cy="8514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>
              <a:latin typeface="Calibri" panose="020F0502020204030204" pitchFamily="34" charset="0"/>
            </a:rPr>
            <a:t>Introdução a LDO</a:t>
          </a:r>
        </a:p>
      </dsp:txBody>
      <dsp:txXfrm>
        <a:off x="41563" y="909648"/>
        <a:ext cx="7693234" cy="768300"/>
      </dsp:txXfrm>
    </dsp:sp>
    <dsp:sp modelId="{D1749817-EBE6-47EF-9DA7-A19D3499AB07}">
      <dsp:nvSpPr>
        <dsp:cNvPr id="0" name=""/>
        <dsp:cNvSpPr/>
      </dsp:nvSpPr>
      <dsp:spPr>
        <a:xfrm>
          <a:off x="0" y="1733673"/>
          <a:ext cx="7776360" cy="8514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>
              <a:latin typeface="Calibri" panose="020F0502020204030204" pitchFamily="34" charset="0"/>
            </a:rPr>
            <a:t>Compatibilidade com o PPA</a:t>
          </a:r>
        </a:p>
      </dsp:txBody>
      <dsp:txXfrm>
        <a:off x="41563" y="1775236"/>
        <a:ext cx="7693234" cy="768300"/>
      </dsp:txXfrm>
    </dsp:sp>
    <dsp:sp modelId="{C8FAE7D3-6642-4A17-B82D-A932BF0A82B4}">
      <dsp:nvSpPr>
        <dsp:cNvPr id="0" name=""/>
        <dsp:cNvSpPr/>
      </dsp:nvSpPr>
      <dsp:spPr>
        <a:xfrm>
          <a:off x="0" y="2599260"/>
          <a:ext cx="7776360" cy="8514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>
              <a:latin typeface="Calibri" panose="020F0502020204030204" pitchFamily="34" charset="0"/>
            </a:rPr>
            <a:t>Parâmetros Econômicos</a:t>
          </a:r>
        </a:p>
      </dsp:txBody>
      <dsp:txXfrm>
        <a:off x="41563" y="2640823"/>
        <a:ext cx="7693234" cy="768300"/>
      </dsp:txXfrm>
    </dsp:sp>
    <dsp:sp modelId="{48573CB3-A774-4B9D-9480-90EBC3B501C7}">
      <dsp:nvSpPr>
        <dsp:cNvPr id="0" name=""/>
        <dsp:cNvSpPr/>
      </dsp:nvSpPr>
      <dsp:spPr>
        <a:xfrm>
          <a:off x="0" y="3464847"/>
          <a:ext cx="7776360" cy="8514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>
              <a:latin typeface="Calibri" panose="020F0502020204030204" pitchFamily="34" charset="0"/>
            </a:rPr>
            <a:t>Receitas e Despesas</a:t>
          </a:r>
        </a:p>
      </dsp:txBody>
      <dsp:txXfrm>
        <a:off x="41563" y="3506410"/>
        <a:ext cx="7693234" cy="768300"/>
      </dsp:txXfrm>
    </dsp:sp>
    <dsp:sp modelId="{AE60EB7A-7D93-4D0E-B180-19D819B3EBDC}">
      <dsp:nvSpPr>
        <dsp:cNvPr id="0" name=""/>
        <dsp:cNvSpPr/>
      </dsp:nvSpPr>
      <dsp:spPr>
        <a:xfrm>
          <a:off x="0" y="4330435"/>
          <a:ext cx="7776360" cy="851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latin typeface="Calibri" panose="020F0502020204030204" pitchFamily="34" charset="0"/>
            </a:rPr>
            <a:t>Considerações Finais</a:t>
          </a:r>
          <a:endParaRPr lang="pt-BR" sz="3600" kern="1200" dirty="0">
            <a:latin typeface="Calibri" panose="020F0502020204030204" pitchFamily="34" charset="0"/>
          </a:endParaRPr>
        </a:p>
      </dsp:txBody>
      <dsp:txXfrm>
        <a:off x="41563" y="4371998"/>
        <a:ext cx="7693234" cy="768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6AE58-4394-42D0-AC70-C96A591A8260}">
      <dsp:nvSpPr>
        <dsp:cNvPr id="0" name=""/>
        <dsp:cNvSpPr/>
      </dsp:nvSpPr>
      <dsp:spPr>
        <a:xfrm>
          <a:off x="3820985" y="653408"/>
          <a:ext cx="1792442" cy="27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11"/>
              </a:lnTo>
              <a:lnTo>
                <a:pt x="1792442" y="138411"/>
              </a:lnTo>
              <a:lnTo>
                <a:pt x="1792442" y="2756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B32ED-418A-4801-9017-3126C7BFB932}">
      <dsp:nvSpPr>
        <dsp:cNvPr id="0" name=""/>
        <dsp:cNvSpPr/>
      </dsp:nvSpPr>
      <dsp:spPr>
        <a:xfrm>
          <a:off x="3820985" y="653408"/>
          <a:ext cx="141743" cy="27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11"/>
              </a:lnTo>
              <a:lnTo>
                <a:pt x="141743" y="138411"/>
              </a:lnTo>
              <a:lnTo>
                <a:pt x="141743" y="2756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555A1-7B02-42B7-BA30-611F05B78818}">
      <dsp:nvSpPr>
        <dsp:cNvPr id="0" name=""/>
        <dsp:cNvSpPr/>
      </dsp:nvSpPr>
      <dsp:spPr>
        <a:xfrm>
          <a:off x="2381481" y="653408"/>
          <a:ext cx="1439503" cy="275627"/>
        </a:xfrm>
        <a:custGeom>
          <a:avLst/>
          <a:gdLst/>
          <a:ahLst/>
          <a:cxnLst/>
          <a:rect l="0" t="0" r="0" b="0"/>
          <a:pathLst>
            <a:path>
              <a:moveTo>
                <a:pt x="1439503" y="0"/>
              </a:moveTo>
              <a:lnTo>
                <a:pt x="1439503" y="138411"/>
              </a:lnTo>
              <a:lnTo>
                <a:pt x="0" y="138411"/>
              </a:lnTo>
              <a:lnTo>
                <a:pt x="0" y="2756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F32BE-AFFB-4892-A267-6B409AE17521}">
      <dsp:nvSpPr>
        <dsp:cNvPr id="0" name=""/>
        <dsp:cNvSpPr/>
      </dsp:nvSpPr>
      <dsp:spPr>
        <a:xfrm>
          <a:off x="2764979" y="0"/>
          <a:ext cx="2112010" cy="65340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solidFill>
                <a:schemeClr val="tx1"/>
              </a:solidFill>
            </a:rPr>
            <a:t>Administração Direta</a:t>
          </a:r>
        </a:p>
      </dsp:txBody>
      <dsp:txXfrm>
        <a:off x="2764979" y="0"/>
        <a:ext cx="2112010" cy="653408"/>
      </dsp:txXfrm>
    </dsp:sp>
    <dsp:sp modelId="{41CAEFEB-93C6-4B7F-AC90-87B349EB625A}">
      <dsp:nvSpPr>
        <dsp:cNvPr id="0" name=""/>
        <dsp:cNvSpPr/>
      </dsp:nvSpPr>
      <dsp:spPr>
        <a:xfrm>
          <a:off x="1728073" y="929035"/>
          <a:ext cx="1306816" cy="65340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solidFill>
                <a:schemeClr val="tx1"/>
              </a:solidFill>
            </a:rPr>
            <a:t>Secretarias</a:t>
          </a:r>
        </a:p>
      </dsp:txBody>
      <dsp:txXfrm>
        <a:off x="1728073" y="929035"/>
        <a:ext cx="1306816" cy="653408"/>
      </dsp:txXfrm>
    </dsp:sp>
    <dsp:sp modelId="{334700B0-7641-4C1E-875F-F96B47451DBE}">
      <dsp:nvSpPr>
        <dsp:cNvPr id="0" name=""/>
        <dsp:cNvSpPr/>
      </dsp:nvSpPr>
      <dsp:spPr>
        <a:xfrm>
          <a:off x="3309321" y="929035"/>
          <a:ext cx="1306816" cy="65340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solidFill>
                <a:schemeClr val="tx1"/>
              </a:solidFill>
            </a:rPr>
            <a:t>Guarda Municipal</a:t>
          </a:r>
        </a:p>
      </dsp:txBody>
      <dsp:txXfrm>
        <a:off x="3309321" y="929035"/>
        <a:ext cx="1306816" cy="653408"/>
      </dsp:txXfrm>
    </dsp:sp>
    <dsp:sp modelId="{F719412D-2BD3-4259-8DE2-7272828F86FD}">
      <dsp:nvSpPr>
        <dsp:cNvPr id="0" name=""/>
        <dsp:cNvSpPr/>
      </dsp:nvSpPr>
      <dsp:spPr>
        <a:xfrm>
          <a:off x="4890568" y="929035"/>
          <a:ext cx="1445717" cy="65340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solidFill>
                <a:schemeClr val="tx1"/>
              </a:solidFill>
            </a:rPr>
            <a:t>Procuradoria</a:t>
          </a:r>
        </a:p>
      </dsp:txBody>
      <dsp:txXfrm>
        <a:off x="4890568" y="929035"/>
        <a:ext cx="1445717" cy="653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E2E3D-D1D0-4932-9949-74A008527FA0}">
      <dsp:nvSpPr>
        <dsp:cNvPr id="0" name=""/>
        <dsp:cNvSpPr/>
      </dsp:nvSpPr>
      <dsp:spPr>
        <a:xfrm>
          <a:off x="5035348" y="2149513"/>
          <a:ext cx="266408" cy="816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85"/>
              </a:lnTo>
              <a:lnTo>
                <a:pt x="266408" y="816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6A018-208C-4DFD-8E28-BD7CB8BF017E}">
      <dsp:nvSpPr>
        <dsp:cNvPr id="0" name=""/>
        <dsp:cNvSpPr/>
      </dsp:nvSpPr>
      <dsp:spPr>
        <a:xfrm>
          <a:off x="3309715" y="888027"/>
          <a:ext cx="2436054" cy="373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73"/>
              </a:lnTo>
              <a:lnTo>
                <a:pt x="2436054" y="186973"/>
              </a:lnTo>
              <a:lnTo>
                <a:pt x="2436054" y="373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6AE58-4394-42D0-AC70-C96A591A8260}">
      <dsp:nvSpPr>
        <dsp:cNvPr id="0" name=""/>
        <dsp:cNvSpPr/>
      </dsp:nvSpPr>
      <dsp:spPr>
        <a:xfrm>
          <a:off x="3309715" y="888027"/>
          <a:ext cx="287028" cy="373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73"/>
              </a:lnTo>
              <a:lnTo>
                <a:pt x="287028" y="186973"/>
              </a:lnTo>
              <a:lnTo>
                <a:pt x="287028" y="373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1E888-E9CF-4BBE-9F4E-26473BA5F485}">
      <dsp:nvSpPr>
        <dsp:cNvPr id="0" name=""/>
        <dsp:cNvSpPr/>
      </dsp:nvSpPr>
      <dsp:spPr>
        <a:xfrm>
          <a:off x="737295" y="2149513"/>
          <a:ext cx="266408" cy="816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85"/>
              </a:lnTo>
              <a:lnTo>
                <a:pt x="266408" y="816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555A1-7B02-42B7-BA30-611F05B78818}">
      <dsp:nvSpPr>
        <dsp:cNvPr id="0" name=""/>
        <dsp:cNvSpPr/>
      </dsp:nvSpPr>
      <dsp:spPr>
        <a:xfrm>
          <a:off x="1447717" y="888027"/>
          <a:ext cx="1861998" cy="373458"/>
        </a:xfrm>
        <a:custGeom>
          <a:avLst/>
          <a:gdLst/>
          <a:ahLst/>
          <a:cxnLst/>
          <a:rect l="0" t="0" r="0" b="0"/>
          <a:pathLst>
            <a:path>
              <a:moveTo>
                <a:pt x="1861998" y="0"/>
              </a:moveTo>
              <a:lnTo>
                <a:pt x="1861998" y="186973"/>
              </a:lnTo>
              <a:lnTo>
                <a:pt x="0" y="186973"/>
              </a:lnTo>
              <a:lnTo>
                <a:pt x="0" y="373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F32BE-AFFB-4892-A267-6B409AE17521}">
      <dsp:nvSpPr>
        <dsp:cNvPr id="0" name=""/>
        <dsp:cNvSpPr/>
      </dsp:nvSpPr>
      <dsp:spPr>
        <a:xfrm>
          <a:off x="1874530" y="0"/>
          <a:ext cx="2870371" cy="88802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>
              <a:solidFill>
                <a:schemeClr val="tx1"/>
              </a:solidFill>
            </a:rPr>
            <a:t>Administração Indireta</a:t>
          </a:r>
        </a:p>
      </dsp:txBody>
      <dsp:txXfrm>
        <a:off x="1874530" y="0"/>
        <a:ext cx="2870371" cy="888027"/>
      </dsp:txXfrm>
    </dsp:sp>
    <dsp:sp modelId="{41CAEFEB-93C6-4B7F-AC90-87B349EB625A}">
      <dsp:nvSpPr>
        <dsp:cNvPr id="0" name=""/>
        <dsp:cNvSpPr/>
      </dsp:nvSpPr>
      <dsp:spPr>
        <a:xfrm>
          <a:off x="559690" y="1261486"/>
          <a:ext cx="1776054" cy="88802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Autarquias</a:t>
          </a:r>
        </a:p>
      </dsp:txBody>
      <dsp:txXfrm>
        <a:off x="559690" y="1261486"/>
        <a:ext cx="1776054" cy="888027"/>
      </dsp:txXfrm>
    </dsp:sp>
    <dsp:sp modelId="{86AAEA4D-7FD9-4972-AF16-5AC70580F120}">
      <dsp:nvSpPr>
        <dsp:cNvPr id="0" name=""/>
        <dsp:cNvSpPr/>
      </dsp:nvSpPr>
      <dsp:spPr>
        <a:xfrm>
          <a:off x="1003704" y="2522485"/>
          <a:ext cx="1776054" cy="88802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SEMAE</a:t>
          </a:r>
        </a:p>
      </dsp:txBody>
      <dsp:txXfrm>
        <a:off x="1003704" y="2522485"/>
        <a:ext cx="1776054" cy="888027"/>
      </dsp:txXfrm>
    </dsp:sp>
    <dsp:sp modelId="{F719412D-2BD3-4259-8DE2-7272828F86FD}">
      <dsp:nvSpPr>
        <dsp:cNvPr id="0" name=""/>
        <dsp:cNvSpPr/>
      </dsp:nvSpPr>
      <dsp:spPr>
        <a:xfrm>
          <a:off x="2708716" y="1261486"/>
          <a:ext cx="1776054" cy="88802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>
              <a:solidFill>
                <a:schemeClr val="tx1"/>
              </a:solidFill>
            </a:rPr>
            <a:t>IPASP</a:t>
          </a:r>
          <a:endParaRPr lang="pt-BR" sz="2600" b="1" kern="1200" dirty="0"/>
        </a:p>
      </dsp:txBody>
      <dsp:txXfrm>
        <a:off x="2708716" y="1261486"/>
        <a:ext cx="1776054" cy="888027"/>
      </dsp:txXfrm>
    </dsp:sp>
    <dsp:sp modelId="{9CF42AB5-6DD3-44A9-98C5-1CEBEF86A612}">
      <dsp:nvSpPr>
        <dsp:cNvPr id="0" name=""/>
        <dsp:cNvSpPr/>
      </dsp:nvSpPr>
      <dsp:spPr>
        <a:xfrm>
          <a:off x="4857743" y="1261486"/>
          <a:ext cx="1776054" cy="88802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Fundação</a:t>
          </a:r>
        </a:p>
      </dsp:txBody>
      <dsp:txXfrm>
        <a:off x="4857743" y="1261486"/>
        <a:ext cx="1776054" cy="888027"/>
      </dsp:txXfrm>
    </dsp:sp>
    <dsp:sp modelId="{FE839097-CB9E-4EB5-9BC2-D46C65DB0885}">
      <dsp:nvSpPr>
        <dsp:cNvPr id="0" name=""/>
        <dsp:cNvSpPr/>
      </dsp:nvSpPr>
      <dsp:spPr>
        <a:xfrm>
          <a:off x="5301756" y="2522485"/>
          <a:ext cx="1776054" cy="88802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FUMEP</a:t>
          </a:r>
        </a:p>
      </dsp:txBody>
      <dsp:txXfrm>
        <a:off x="5301756" y="2522485"/>
        <a:ext cx="1776054" cy="888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32BE-AFFB-4892-A267-6B409AE17521}">
      <dsp:nvSpPr>
        <dsp:cNvPr id="0" name=""/>
        <dsp:cNvSpPr/>
      </dsp:nvSpPr>
      <dsp:spPr>
        <a:xfrm>
          <a:off x="0" y="0"/>
          <a:ext cx="1860071" cy="57546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>
              <a:solidFill>
                <a:schemeClr val="tx1"/>
              </a:solidFill>
            </a:rPr>
            <a:t>Legislativo</a:t>
          </a:r>
        </a:p>
      </dsp:txBody>
      <dsp:txXfrm>
        <a:off x="0" y="0"/>
        <a:ext cx="1860071" cy="575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2395B-90F9-4BD9-991E-7989A7BF9ADB}">
      <dsp:nvSpPr>
        <dsp:cNvPr id="0" name=""/>
        <dsp:cNvSpPr/>
      </dsp:nvSpPr>
      <dsp:spPr>
        <a:xfrm>
          <a:off x="10095" y="0"/>
          <a:ext cx="1884598" cy="797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Plano Plurianual (PPA)</a:t>
          </a:r>
        </a:p>
      </dsp:txBody>
      <dsp:txXfrm>
        <a:off x="10095" y="0"/>
        <a:ext cx="1884598" cy="531827"/>
      </dsp:txXfrm>
    </dsp:sp>
    <dsp:sp modelId="{DDDAE7FD-49B4-4ACD-B080-E5B845301A4E}">
      <dsp:nvSpPr>
        <dsp:cNvPr id="0" name=""/>
        <dsp:cNvSpPr/>
      </dsp:nvSpPr>
      <dsp:spPr>
        <a:xfrm>
          <a:off x="0" y="773705"/>
          <a:ext cx="2337580" cy="2435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Define as estratégias, diretrizes</a:t>
          </a:r>
          <a:r>
            <a:rPr lang="pt-BR" sz="1600" kern="1200">
              <a:latin typeface="Arial"/>
            </a:rPr>
            <a:t> </a:t>
          </a:r>
          <a:r>
            <a:rPr lang="pt-BR" sz="1600" kern="1200"/>
            <a:t> e metas da administração pública para o período de 4 anos</a:t>
          </a:r>
        </a:p>
      </dsp:txBody>
      <dsp:txXfrm>
        <a:off x="68465" y="842170"/>
        <a:ext cx="2200650" cy="2298121"/>
      </dsp:txXfrm>
    </dsp:sp>
    <dsp:sp modelId="{6C86EEC1-7D4F-4312-A48C-757ECCE281B3}">
      <dsp:nvSpPr>
        <dsp:cNvPr id="0" name=""/>
        <dsp:cNvSpPr/>
      </dsp:nvSpPr>
      <dsp:spPr>
        <a:xfrm>
          <a:off x="2180077" y="78659"/>
          <a:ext cx="605013" cy="37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2180077" y="153561"/>
        <a:ext cx="492661" cy="224704"/>
      </dsp:txXfrm>
    </dsp:sp>
    <dsp:sp modelId="{54C949D3-1283-4A7D-B127-36A3E05D29DA}">
      <dsp:nvSpPr>
        <dsp:cNvPr id="0" name=""/>
        <dsp:cNvSpPr/>
      </dsp:nvSpPr>
      <dsp:spPr>
        <a:xfrm>
          <a:off x="3036227" y="0"/>
          <a:ext cx="1884598" cy="79774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Lei de Diretrizes Orçamentárias (LDO)</a:t>
          </a:r>
        </a:p>
      </dsp:txBody>
      <dsp:txXfrm>
        <a:off x="3036227" y="0"/>
        <a:ext cx="1884598" cy="531827"/>
      </dsp:txXfrm>
    </dsp:sp>
    <dsp:sp modelId="{B3FD7B96-837C-47A4-9383-C44B0F3315F7}">
      <dsp:nvSpPr>
        <dsp:cNvPr id="0" name=""/>
        <dsp:cNvSpPr/>
      </dsp:nvSpPr>
      <dsp:spPr>
        <a:xfrm>
          <a:off x="2988151" y="773705"/>
          <a:ext cx="2337580" cy="243505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Regras para elaborar e executar o orçamento do ano seguinte;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Define prioridades e metas do governo</a:t>
          </a:r>
          <a:r>
            <a:rPr lang="pt-BR" sz="1600" kern="1200" dirty="0">
              <a:latin typeface="Arial"/>
            </a:rPr>
            <a:t> </a:t>
          </a:r>
          <a:endParaRPr lang="pt-BR" sz="1600" kern="1200" dirty="0"/>
        </a:p>
      </dsp:txBody>
      <dsp:txXfrm>
        <a:off x="3056616" y="842170"/>
        <a:ext cx="2200650" cy="2298121"/>
      </dsp:txXfrm>
    </dsp:sp>
    <dsp:sp modelId="{D18C8AD4-8105-489D-B007-94322A59CA2E}">
      <dsp:nvSpPr>
        <dsp:cNvPr id="0" name=""/>
        <dsp:cNvSpPr/>
      </dsp:nvSpPr>
      <dsp:spPr>
        <a:xfrm>
          <a:off x="5206209" y="78659"/>
          <a:ext cx="605013" cy="37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5206209" y="153561"/>
        <a:ext cx="492661" cy="224704"/>
      </dsp:txXfrm>
    </dsp:sp>
    <dsp:sp modelId="{21DACA43-5512-4409-8840-BAB0E95F64CD}">
      <dsp:nvSpPr>
        <dsp:cNvPr id="0" name=""/>
        <dsp:cNvSpPr/>
      </dsp:nvSpPr>
      <dsp:spPr>
        <a:xfrm>
          <a:off x="6062360" y="0"/>
          <a:ext cx="1884598" cy="797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Lei Orçamentária Anual (LOA)</a:t>
          </a:r>
        </a:p>
      </dsp:txBody>
      <dsp:txXfrm>
        <a:off x="6062360" y="0"/>
        <a:ext cx="1884598" cy="531827"/>
      </dsp:txXfrm>
    </dsp:sp>
    <dsp:sp modelId="{2F99AB42-CEC6-4281-900B-2CE0DE1D02CB}">
      <dsp:nvSpPr>
        <dsp:cNvPr id="0" name=""/>
        <dsp:cNvSpPr/>
      </dsp:nvSpPr>
      <dsp:spPr>
        <a:xfrm>
          <a:off x="6011381" y="773705"/>
          <a:ext cx="2337580" cy="2435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Estima as receitas e programa as despesas de cada ano, de acordo com as prioridades do PPA e as regras estabelecidas pela LDO.</a:t>
          </a:r>
        </a:p>
      </dsp:txBody>
      <dsp:txXfrm>
        <a:off x="6079846" y="842170"/>
        <a:ext cx="2200650" cy="22981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C2EA5-F4C5-4367-862B-1B036C18682F}">
      <dsp:nvSpPr>
        <dsp:cNvPr id="0" name=""/>
        <dsp:cNvSpPr/>
      </dsp:nvSpPr>
      <dsp:spPr>
        <a:xfrm>
          <a:off x="1498617" y="0"/>
          <a:ext cx="4755966" cy="29724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03F3C-60D9-49FB-AB49-25555910D944}">
      <dsp:nvSpPr>
        <dsp:cNvPr id="0" name=""/>
        <dsp:cNvSpPr/>
      </dsp:nvSpPr>
      <dsp:spPr>
        <a:xfrm>
          <a:off x="5127419" y="602818"/>
          <a:ext cx="351941" cy="3519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BB82D-A96A-4F4B-A56E-67B38587F8D2}">
      <dsp:nvSpPr>
        <dsp:cNvPr id="0" name=""/>
        <dsp:cNvSpPr/>
      </dsp:nvSpPr>
      <dsp:spPr>
        <a:xfrm>
          <a:off x="3365828" y="791512"/>
          <a:ext cx="1902386" cy="75173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6487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/>
            </a:rPr>
            <a:t>2025</a:t>
          </a:r>
          <a:endParaRPr lang="pt-BR" sz="3200" b="1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402525" y="828209"/>
        <a:ext cx="1828992" cy="678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7B179-B3C4-4A67-A6FF-28D4E3E82ACD}">
      <dsp:nvSpPr>
        <dsp:cNvPr id="0" name=""/>
        <dsp:cNvSpPr/>
      </dsp:nvSpPr>
      <dsp:spPr>
        <a:xfrm>
          <a:off x="253491" y="19333"/>
          <a:ext cx="3771133" cy="684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latin typeface="Calibri" panose="020F0502020204030204" pitchFamily="34" charset="0"/>
            </a:rPr>
            <a:t>Cenário de </a:t>
          </a:r>
          <a:r>
            <a:rPr lang="pt-BR" sz="2100" kern="1200" dirty="0" smtClean="0">
              <a:latin typeface="Calibri" panose="020F0502020204030204" pitchFamily="34" charset="0"/>
            </a:rPr>
            <a:t>aceleração </a:t>
          </a:r>
          <a:r>
            <a:rPr lang="pt-BR" sz="2100" kern="1200" dirty="0">
              <a:latin typeface="Calibri" panose="020F0502020204030204" pitchFamily="34" charset="0"/>
            </a:rPr>
            <a:t>da inflação</a:t>
          </a:r>
        </a:p>
      </dsp:txBody>
      <dsp:txXfrm>
        <a:off x="273528" y="39370"/>
        <a:ext cx="3731059" cy="644032"/>
      </dsp:txXfrm>
    </dsp:sp>
    <dsp:sp modelId="{423760E0-E2EE-4197-814F-3017225A5E1F}">
      <dsp:nvSpPr>
        <dsp:cNvPr id="0" name=""/>
        <dsp:cNvSpPr/>
      </dsp:nvSpPr>
      <dsp:spPr>
        <a:xfrm>
          <a:off x="4383949" y="9666"/>
          <a:ext cx="3786538" cy="684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Calibri" panose="020F0502020204030204" pitchFamily="34" charset="0"/>
            </a:rPr>
            <a:t>Relativa estabilidade </a:t>
          </a:r>
          <a:r>
            <a:rPr lang="pt-BR" sz="2100" kern="1200" dirty="0">
              <a:latin typeface="Calibri" panose="020F0502020204030204" pitchFamily="34" charset="0"/>
            </a:rPr>
            <a:t>nas previsões do PIB para </a:t>
          </a:r>
          <a:r>
            <a:rPr lang="pt-BR" sz="2100" kern="1200" dirty="0" smtClean="0">
              <a:latin typeface="Calibri" panose="020F0502020204030204" pitchFamily="34" charset="0"/>
            </a:rPr>
            <a:t>2025</a:t>
          </a:r>
          <a:endParaRPr lang="pt-BR" sz="2100" kern="1200" dirty="0">
            <a:latin typeface="Calibri" panose="020F0502020204030204" pitchFamily="34" charset="0"/>
          </a:endParaRPr>
        </a:p>
      </dsp:txBody>
      <dsp:txXfrm>
        <a:off x="4403986" y="29703"/>
        <a:ext cx="3746464" cy="64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Clique para mover o slide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de notas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&lt;cabeçalho&gt;</a:t>
            </a:r>
          </a:p>
        </p:txBody>
      </p:sp>
      <p:sp>
        <p:nvSpPr>
          <p:cNvPr id="125" name="PlaceHolder 4"/>
          <p:cNvSpPr>
            <a:spLocks noGrp="1"/>
          </p:cNvSpPr>
          <p:nvPr>
            <p:ph type="dt" idx="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126" name="PlaceHolder 5"/>
          <p:cNvSpPr>
            <a:spLocks noGrp="1"/>
          </p:cNvSpPr>
          <p:nvPr>
            <p:ph type="ftr" idx="1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27" name="PlaceHolder 6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1C54B3B-6DD2-40ED-A14B-A848AE0D4034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33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E30744-933D-47C5-8121-27D59F04A881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8E54055-B82B-406B-A668-831FFAE5528D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3D199D2-7A4C-45A9-8753-8E36DF6E2D1B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D1C54B3B-6DD2-40ED-A14B-A848AE0D4034}" type="slidenum">
              <a:rPr lang="pt-BR" sz="1400" b="0" strike="noStrike" spc="-1" smtClean="0">
                <a:solidFill>
                  <a:srgbClr val="000000"/>
                </a:solidFill>
                <a:latin typeface="Times New Roman"/>
              </a:rPr>
              <a:t>17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22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8882D1-5055-493B-B306-45BC335CE868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2387B6-5B56-411D-8A2F-6386405E5D2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D0F8F3-6CFB-4A08-8583-653F36B3208D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478A19E-D9A6-4299-807C-237E4FCB3711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A3C590-0F3F-4D3A-9E6B-6D97FB67CDE4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7B4E2E6-B948-4F6F-BD66-870BE664AB6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1C8FDAD-0551-4E4B-A6DF-EE890A5D9CE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2FB1AFB-1F92-4135-986B-CE1BF9E3A74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C5D3C9-C2D1-47CA-A74B-EBEDCF77E8C4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E506AE-9653-4BC7-8C71-A11AC4A86485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87A966-0C29-4122-9799-BAC16A9876A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78B7A13-DCBB-4EDF-811E-5C116A8B723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A2AC4C-26A0-4CC8-AD74-1AEE10EF10B7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1391500-E4D8-4584-8571-F937418C38F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4B374D3-7339-4577-8DCB-E82C33546B7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3F8415C-1E01-42C0-A6CC-0880A720B69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4564CB3-6BD5-41E0-85B2-DCD2914C32D7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55FD0EA-9DE5-4198-A76F-EA185615358D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7CF089-BABC-4B67-BDEC-70702853161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0B1C5B-A750-487A-9543-3A87968D4FB4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E918DA-B0C3-4ADB-BB37-2C6A7A4DF797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9716F5-3215-4F6D-81DA-42BE5DA6DE2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CC2B58-B8CF-476D-9600-2604B8C1A7A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90B258-65B9-4DC0-A7AB-E1FD0AE5E6AD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2DF5BB-7E19-422A-A7F3-2479C42E469D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4000" b="1" strike="noStrike" cap="all" spc="-1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lang="pt-B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t-BR" sz="2000" b="0" strike="noStrike" spc="-1">
                <a:solidFill>
                  <a:srgbClr val="8B8B8B"/>
                </a:solidFill>
                <a:latin typeface="Calibri"/>
              </a:rPr>
              <a:t>Clique para editar o texto mestre</a:t>
            </a:r>
            <a:endParaRPr lang="pt-B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244360" y="6356520"/>
            <a:ext cx="442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BR" sz="1400" b="1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8D79D0-73E2-4380-AB37-13DFBEBF0107}" type="slidenum">
              <a:rPr lang="pt-BR" sz="1400" b="1" strike="noStrike" spc="-1">
                <a:solidFill>
                  <a:srgbClr val="FFFFFF"/>
                </a:solid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Clique para editar o título mestre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 texto mestre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316360" y="6356520"/>
            <a:ext cx="370080" cy="36468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A5F8B"/>
            </a:solidFill>
            <a:round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pt-BR" sz="1400" b="1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8D27DB82-0931-4C17-8AB0-CCACFE4A3C74}" type="slidenum">
              <a:rPr lang="pt-BR" sz="1400" b="1" strike="noStrike" spc="-1">
                <a:solidFill>
                  <a:srgbClr val="FFFFFF"/>
                </a:solid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Clique para editar o título mestre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aixaDeTexto 5"/>
          <p:cNvSpPr/>
          <p:nvPr/>
        </p:nvSpPr>
        <p:spPr>
          <a:xfrm>
            <a:off x="399447" y="4607432"/>
            <a:ext cx="8440560" cy="18774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10243E"/>
                </a:solidFill>
                <a:latin typeface="Calibri" panose="020F0502020204030204" pitchFamily="34" charset="0"/>
              </a:rPr>
              <a:t>Lei de Diretrizes Orçamentárias</a:t>
            </a:r>
            <a:endParaRPr lang="pt-BR" sz="40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10243E"/>
                </a:solidFill>
                <a:latin typeface="Calibri" panose="020F0502020204030204" pitchFamily="34" charset="0"/>
              </a:rPr>
              <a:t> </a:t>
            </a:r>
            <a:r>
              <a:rPr lang="pt-BR" sz="2800" b="1" i="1" strike="noStrike" spc="-1" dirty="0">
                <a:solidFill>
                  <a:srgbClr val="10243E"/>
                </a:solidFill>
                <a:latin typeface="Calibri" panose="020F0502020204030204" pitchFamily="34" charset="0"/>
              </a:rPr>
              <a:t>PL nº </a:t>
            </a:r>
            <a:r>
              <a:rPr lang="pt-BR" sz="2800" b="1" i="1" spc="-1" dirty="0" smtClean="0">
                <a:solidFill>
                  <a:srgbClr val="10243E"/>
                </a:solidFill>
                <a:latin typeface="Calibri" panose="020F0502020204030204" pitchFamily="34" charset="0"/>
              </a:rPr>
              <a:t>157/2024</a:t>
            </a:r>
            <a:r>
              <a:rPr lang="pt-BR" sz="2800" b="1" i="1" strike="noStrike" spc="-1" dirty="0" smtClean="0">
                <a:solidFill>
                  <a:srgbClr val="10243E"/>
                </a:solidFill>
                <a:latin typeface="Calibri" panose="020F0502020204030204" pitchFamily="34" charset="0"/>
              </a:rPr>
              <a:t> </a:t>
            </a:r>
            <a:r>
              <a:rPr lang="pt-BR" sz="2800" b="1" i="1" strike="noStrike" spc="-1" dirty="0">
                <a:solidFill>
                  <a:srgbClr val="10243E"/>
                </a:solidFill>
                <a:latin typeface="Calibri" panose="020F0502020204030204" pitchFamily="34" charset="0"/>
              </a:rPr>
              <a:t>(LDO </a:t>
            </a:r>
            <a:r>
              <a:rPr lang="pt-BR" sz="2800" b="1" i="1" strike="noStrike" spc="-1" dirty="0" smtClean="0">
                <a:solidFill>
                  <a:srgbClr val="10243E"/>
                </a:solidFill>
                <a:latin typeface="Calibri" panose="020F0502020204030204" pitchFamily="34" charset="0"/>
              </a:rPr>
              <a:t>2025) </a:t>
            </a:r>
            <a:r>
              <a:rPr lang="pt-BR" sz="2800" b="1" i="1" strike="noStrike" spc="-1" dirty="0">
                <a:solidFill>
                  <a:srgbClr val="10243E"/>
                </a:solidFill>
                <a:latin typeface="Calibri" panose="020F0502020204030204" pitchFamily="34" charset="0"/>
              </a:rPr>
              <a:t> </a:t>
            </a:r>
            <a:endParaRPr lang="pt-BR" sz="2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5"/>
          <p:cNvSpPr/>
          <p:nvPr/>
        </p:nvSpPr>
        <p:spPr>
          <a:xfrm>
            <a:off x="6038246" y="123093"/>
            <a:ext cx="3580538" cy="10772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 smtClean="0">
                <a:solidFill>
                  <a:srgbClr val="10243E"/>
                </a:solidFill>
                <a:latin typeface="Calibri" panose="020F0502020204030204" pitchFamily="34" charset="0"/>
              </a:rPr>
              <a:t>20/08/2024</a:t>
            </a:r>
            <a:endParaRPr lang="pt-BR" sz="24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67640" y="188640"/>
            <a:ext cx="6480360" cy="92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4400" b="1" strike="noStrike" spc="-1">
                <a:solidFill>
                  <a:srgbClr val="10243E"/>
                </a:solidFill>
                <a:latin typeface="Calibri"/>
              </a:rPr>
              <a:t>Parâmetros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1136532" y="1340640"/>
            <a:ext cx="6912360" cy="970945"/>
          </a:xfrm>
          <a:prstGeom prst="rect">
            <a:avLst/>
          </a:prstGeom>
          <a:solidFill>
            <a:schemeClr val="accent1"/>
          </a:solidFill>
          <a:ln w="38160">
            <a:solidFill>
              <a:srgbClr val="FFFFF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92500"/>
          </a:bodyPr>
          <a:lstStyle/>
          <a:p>
            <a:pPr indent="0" algn="ctr">
              <a:lnSpc>
                <a:spcPct val="15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pt-BR" sz="2600" b="1" strike="noStrike" spc="-1">
                <a:solidFill>
                  <a:srgbClr val="FFFFFF"/>
                </a:solidFill>
                <a:latin typeface="Calibri"/>
              </a:rPr>
              <a:t> Valores do PPA 2022-2025 como base de cálculo</a:t>
            </a:r>
            <a:endParaRPr lang="pt-B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Espaço Reservado para Conteúdo 4"/>
          <p:cNvSpPr/>
          <p:nvPr/>
        </p:nvSpPr>
        <p:spPr>
          <a:xfrm>
            <a:off x="395640" y="2565000"/>
            <a:ext cx="8229240" cy="93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Espaço Reservado para Conteúdo 4"/>
          <p:cNvSpPr/>
          <p:nvPr/>
        </p:nvSpPr>
        <p:spPr>
          <a:xfrm>
            <a:off x="1118880" y="2657520"/>
            <a:ext cx="6912360" cy="935640"/>
          </a:xfrm>
          <a:prstGeom prst="rect">
            <a:avLst/>
          </a:prstGeom>
          <a:solidFill>
            <a:srgbClr val="C0504D"/>
          </a:solidFill>
          <a:ln>
            <a:solidFill>
              <a:srgbClr val="FFFFF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anchor="t">
            <a:normAutofit/>
          </a:bodyPr>
          <a:lstStyle/>
          <a:p>
            <a:pPr algn="ctr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1" strike="noStrike" spc="-1">
                <a:solidFill>
                  <a:schemeClr val="lt1"/>
                </a:solidFill>
                <a:latin typeface="Calibri"/>
              </a:rPr>
              <a:t> Inflação (IPCA)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Espaço Reservado para Conteúdo 4"/>
          <p:cNvSpPr/>
          <p:nvPr/>
        </p:nvSpPr>
        <p:spPr>
          <a:xfrm>
            <a:off x="1118880" y="4005000"/>
            <a:ext cx="6912360" cy="935640"/>
          </a:xfrm>
          <a:prstGeom prst="rect">
            <a:avLst/>
          </a:prstGeom>
          <a:solidFill>
            <a:srgbClr val="9BBB59"/>
          </a:solidFill>
          <a:ln>
            <a:solidFill>
              <a:srgbClr val="FFFFF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anchor="t">
            <a:normAutofit/>
          </a:bodyPr>
          <a:lstStyle/>
          <a:p>
            <a:pPr algn="ctr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1" strike="noStrike" spc="-1">
                <a:solidFill>
                  <a:schemeClr val="lt1"/>
                </a:solidFill>
                <a:latin typeface="Calibri"/>
              </a:rPr>
              <a:t> Crescimento do PIB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Espaço Reservado para Conteúdo 4"/>
          <p:cNvSpPr/>
          <p:nvPr/>
        </p:nvSpPr>
        <p:spPr>
          <a:xfrm>
            <a:off x="1134360" y="5299920"/>
            <a:ext cx="6912360" cy="935640"/>
          </a:xfrm>
          <a:prstGeom prst="rect">
            <a:avLst/>
          </a:prstGeom>
          <a:solidFill>
            <a:srgbClr val="8064A2"/>
          </a:solidFill>
          <a:ln>
            <a:solidFill>
              <a:srgbClr val="FFFFF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anchor="t">
            <a:normAutofit/>
          </a:bodyPr>
          <a:lstStyle/>
          <a:p>
            <a:pPr algn="ctr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1" strike="noStrike" spc="-1">
                <a:solidFill>
                  <a:schemeClr val="lt1"/>
                </a:solidFill>
                <a:latin typeface="Calibri"/>
              </a:rPr>
              <a:t> Variação da Taxa SELIC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A12AD0-B828-43F8-B10F-3CD487CE2ACD}" type="slidenum"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66026" y="274680"/>
            <a:ext cx="6648282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4000" b="1" spc="-1" dirty="0">
                <a:solidFill>
                  <a:srgbClr val="10243E"/>
                </a:solidFill>
                <a:latin typeface="Calibri"/>
              </a:rPr>
              <a:t>Indicadores </a:t>
            </a:r>
            <a:r>
              <a:rPr lang="pt-BR" b="1" spc="-1" dirty="0">
                <a:solidFill>
                  <a:srgbClr val="10243E"/>
                </a:solidFill>
                <a:latin typeface="Calibri"/>
              </a:rPr>
              <a:t>Econômicos</a:t>
            </a:r>
            <a:r>
              <a:rPr lang="pt-BR" sz="4400" b="1" strike="noStrike" spc="-1" dirty="0">
                <a:solidFill>
                  <a:srgbClr val="10243E"/>
                </a:solidFill>
                <a:latin typeface="Calibri"/>
              </a:rPr>
              <a:t> - </a:t>
            </a:r>
            <a:r>
              <a:rPr lang="pt-BR" b="1" spc="-1" dirty="0" smtClean="0">
                <a:solidFill>
                  <a:srgbClr val="10243E"/>
                </a:solidFill>
                <a:latin typeface="Calibri"/>
              </a:rPr>
              <a:t>2025</a:t>
            </a:r>
            <a:r>
              <a:rPr lang="pt-BR" b="1" spc="-1" dirty="0">
                <a:solidFill>
                  <a:srgbClr val="10243E"/>
                </a:solidFill>
                <a:latin typeface="Calibri"/>
              </a:rPr>
              <a:t> </a:t>
            </a:r>
            <a:endParaRPr lang="pt-B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grpSp>
        <p:nvGrpSpPr>
          <p:cNvPr id="208" name="Grupo 2"/>
          <p:cNvGrpSpPr/>
          <p:nvPr/>
        </p:nvGrpSpPr>
        <p:grpSpPr>
          <a:xfrm>
            <a:off x="2152080" y="1700640"/>
            <a:ext cx="4914720" cy="3960360"/>
            <a:chOff x="2152080" y="1700640"/>
            <a:chExt cx="4914720" cy="3960360"/>
          </a:xfrm>
        </p:grpSpPr>
        <p:sp>
          <p:nvSpPr>
            <p:cNvPr id="209" name="Retângulo de cantos arredondados 33"/>
            <p:cNvSpPr/>
            <p:nvPr/>
          </p:nvSpPr>
          <p:spPr>
            <a:xfrm>
              <a:off x="2171880" y="1700640"/>
              <a:ext cx="2355840" cy="10879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1" strike="noStrike" spc="-1">
                  <a:solidFill>
                    <a:schemeClr val="dk1"/>
                  </a:solidFill>
                  <a:latin typeface="Calibri"/>
                </a:rPr>
                <a:t>Estimativa da Inflação Anual – IPCA (IBGE)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Retângulo de cantos arredondados 34"/>
            <p:cNvSpPr/>
            <p:nvPr/>
          </p:nvSpPr>
          <p:spPr>
            <a:xfrm>
              <a:off x="4644720" y="1700640"/>
              <a:ext cx="2422080" cy="108792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3600" spc="-1" dirty="0" smtClean="0">
                  <a:solidFill>
                    <a:schemeClr val="lt1"/>
                  </a:solidFill>
                  <a:latin typeface="Calibri"/>
                </a:rPr>
                <a:t>3,50</a:t>
              </a:r>
              <a:r>
                <a:rPr lang="pt-BR" sz="3600" b="0" strike="noStrike" spc="-1" dirty="0">
                  <a:solidFill>
                    <a:schemeClr val="lt1"/>
                  </a:solidFill>
                  <a:latin typeface="Calibri"/>
                </a:rPr>
                <a:t>%</a:t>
              </a:r>
              <a:endParaRPr lang="pt-BR" sz="3600" b="0" strike="noStrike" spc="-1" dirty="0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11" name="Retângulo de cantos arredondados 39"/>
            <p:cNvSpPr/>
            <p:nvPr/>
          </p:nvSpPr>
          <p:spPr>
            <a:xfrm>
              <a:off x="2152080" y="3213000"/>
              <a:ext cx="2316240" cy="1007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1" strike="noStrike" spc="-1">
                  <a:solidFill>
                    <a:schemeClr val="dk1"/>
                  </a:solidFill>
                  <a:latin typeface="Calibri"/>
                </a:rPr>
                <a:t>Estimativa do Crescimento do PIB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Retângulo de cantos arredondados 40"/>
            <p:cNvSpPr/>
            <p:nvPr/>
          </p:nvSpPr>
          <p:spPr>
            <a:xfrm>
              <a:off x="4644720" y="3214080"/>
              <a:ext cx="2422080" cy="100764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1440" tIns="45720" rIns="91440" bIns="45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3600" spc="-1" dirty="0" smtClean="0">
                  <a:solidFill>
                    <a:schemeClr val="lt1"/>
                  </a:solidFill>
                  <a:latin typeface="Calibri"/>
                </a:rPr>
                <a:t>1,90%</a:t>
              </a:r>
              <a:endParaRPr lang="pt-BR" sz="3600" b="0" strike="noStrike" spc="-1" dirty="0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213" name="Retângulo de cantos arredondados 22"/>
            <p:cNvSpPr/>
            <p:nvPr/>
          </p:nvSpPr>
          <p:spPr>
            <a:xfrm>
              <a:off x="2171880" y="4653000"/>
              <a:ext cx="2316240" cy="1007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1440" tIns="45720" rIns="91440" bIns="45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1" strike="noStrike" spc="-1" dirty="0">
                  <a:solidFill>
                    <a:srgbClr val="000000"/>
                  </a:solidFill>
                  <a:latin typeface="Calibri"/>
                </a:rPr>
                <a:t>Taxa SELIC </a:t>
              </a:r>
              <a:endParaRPr lang="pt-BR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Retângulo de cantos arredondados 23"/>
            <p:cNvSpPr/>
            <p:nvPr/>
          </p:nvSpPr>
          <p:spPr>
            <a:xfrm>
              <a:off x="4644720" y="4642920"/>
              <a:ext cx="2422080" cy="1018080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>
              <a:solidFill>
                <a:srgbClr val="FFFFFF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1440" tIns="45720" rIns="91440" bIns="45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3600" spc="-1" dirty="0" smtClean="0">
                  <a:solidFill>
                    <a:srgbClr val="FFFFFF"/>
                  </a:solidFill>
                  <a:latin typeface="Calibri"/>
                </a:rPr>
                <a:t>8,50</a:t>
              </a:r>
              <a:r>
                <a:rPr lang="pt-BR" sz="3600" b="0" strike="noStrike" spc="-1" dirty="0">
                  <a:solidFill>
                    <a:srgbClr val="FFFFFF"/>
                  </a:solidFill>
                  <a:latin typeface="Calibri"/>
                </a:rPr>
                <a:t>%</a:t>
              </a:r>
              <a:endParaRPr lang="pt-BR" sz="3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5" name="CaixaDeTexto 44"/>
          <p:cNvSpPr/>
          <p:nvPr/>
        </p:nvSpPr>
        <p:spPr>
          <a:xfrm>
            <a:off x="467640" y="6237360"/>
            <a:ext cx="42555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latin typeface="Calibri"/>
              </a:rPr>
              <a:t>*Banco Central - </a:t>
            </a:r>
            <a:r>
              <a:rPr lang="pt-BR" sz="1600" spc="-1" dirty="0" smtClean="0">
                <a:solidFill>
                  <a:srgbClr val="000000"/>
                </a:solidFill>
                <a:latin typeface="Calibri"/>
              </a:rPr>
              <a:t>07/08/2023</a:t>
            </a:r>
            <a:endParaRPr lang="pt-B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BA8A47-F9DD-4C46-B532-7C625F4C0DD2}" type="slidenum"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95640" y="1196640"/>
            <a:ext cx="8424720" cy="424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t-BR" sz="7200" b="1" strike="noStrike" spc="-1" dirty="0">
                <a:solidFill>
                  <a:srgbClr val="10243E"/>
                </a:solidFill>
                <a:latin typeface="Calibri"/>
              </a:rPr>
              <a:t>Receitas e Despesas</a:t>
            </a:r>
            <a:r>
              <a:rPr sz="7200" dirty="0"/>
              <a:t/>
            </a:r>
            <a:br>
              <a:rPr sz="7200" dirty="0"/>
            </a:br>
            <a:r>
              <a:rPr lang="pt-BR" sz="72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7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12200" y="250560"/>
            <a:ext cx="6391800" cy="73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10243E"/>
                </a:solidFill>
                <a:latin typeface="Arial"/>
              </a:rPr>
              <a:t>Receita e Despesa Total </a:t>
            </a:r>
            <a:r>
              <a:rPr lang="pt-BR" sz="3600" b="1" spc="-1" dirty="0">
                <a:solidFill>
                  <a:srgbClr val="10243E"/>
                </a:solidFill>
                <a:latin typeface="Arial"/>
              </a:rPr>
              <a:t>– </a:t>
            </a:r>
            <a:r>
              <a:rPr lang="pt-BR" sz="3600" b="1" spc="-1" dirty="0" smtClean="0">
                <a:solidFill>
                  <a:srgbClr val="10243E"/>
                </a:solidFill>
                <a:latin typeface="Arial"/>
              </a:rPr>
              <a:t>2025</a:t>
            </a:r>
            <a:endParaRPr lang="pt-BR" sz="3600" b="1" strike="noStrike" spc="-1" dirty="0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84560" y="13086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grpSp>
        <p:nvGrpSpPr>
          <p:cNvPr id="220" name="Grupo 54"/>
          <p:cNvGrpSpPr/>
          <p:nvPr/>
        </p:nvGrpSpPr>
        <p:grpSpPr>
          <a:xfrm>
            <a:off x="611640" y="5244120"/>
            <a:ext cx="8064720" cy="790560"/>
            <a:chOff x="611640" y="5244120"/>
            <a:chExt cx="8064720" cy="790560"/>
          </a:xfrm>
        </p:grpSpPr>
        <p:sp>
          <p:nvSpPr>
            <p:cNvPr id="221" name="Retângulo de cantos arredondados 55"/>
            <p:cNvSpPr/>
            <p:nvPr/>
          </p:nvSpPr>
          <p:spPr>
            <a:xfrm>
              <a:off x="611640" y="5244120"/>
              <a:ext cx="3148920" cy="7905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  <a:effectLst>
              <a:outerShdw blurRad="50760" dist="38160" dir="5400000" algn="t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800" b="1" strike="noStrike" spc="-1" dirty="0">
                  <a:solidFill>
                    <a:schemeClr val="dk1"/>
                  </a:solidFill>
                  <a:latin typeface="Calibri"/>
                </a:rPr>
                <a:t>Orçamento Total</a:t>
              </a:r>
              <a:endParaRPr lang="pt-BR" sz="2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Retângulo de cantos arredondados 56"/>
            <p:cNvSpPr/>
            <p:nvPr/>
          </p:nvSpPr>
          <p:spPr>
            <a:xfrm>
              <a:off x="3981240" y="5244120"/>
              <a:ext cx="4695120" cy="78084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>
              <a:solidFill>
                <a:srgbClr val="FFFFFF"/>
              </a:solidFill>
              <a:round/>
            </a:ln>
            <a:effectLst>
              <a:outerShdw blurRad="50760" dist="38160" dir="5400000" algn="t" rotWithShape="0">
                <a:srgbClr val="000000">
                  <a:alpha val="4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1440" tIns="45720" rIns="91440" bIns="45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3600" b="1" spc="-1" dirty="0" smtClean="0">
                  <a:solidFill>
                    <a:schemeClr val="lt1"/>
                  </a:solidFill>
                  <a:latin typeface="Calibri"/>
                </a:rPr>
                <a:t>2,944</a:t>
              </a:r>
              <a:r>
                <a:rPr lang="pt-BR" sz="3600" b="1" strike="noStrike" spc="-1" dirty="0" smtClean="0">
                  <a:solidFill>
                    <a:schemeClr val="lt1"/>
                  </a:solidFill>
                  <a:latin typeface="Calibri"/>
                </a:rPr>
                <a:t> </a:t>
              </a:r>
              <a:r>
                <a:rPr lang="pt-BR" sz="3600" b="1" strike="noStrike" spc="-1" dirty="0">
                  <a:solidFill>
                    <a:schemeClr val="lt1"/>
                  </a:solidFill>
                  <a:latin typeface="Calibri"/>
                </a:rPr>
                <a:t>Bilhões</a:t>
              </a:r>
              <a:endParaRPr lang="pt-BR" sz="3600" b="0" strike="noStrike" spc="-1" dirty="0">
                <a:solidFill>
                  <a:schemeClr val="lt1"/>
                </a:solidFill>
                <a:latin typeface="Arial"/>
              </a:endParaRPr>
            </a:p>
          </p:txBody>
        </p:sp>
      </p:grpSp>
      <p:grpSp>
        <p:nvGrpSpPr>
          <p:cNvPr id="223" name="Grupo 4"/>
          <p:cNvGrpSpPr/>
          <p:nvPr/>
        </p:nvGrpSpPr>
        <p:grpSpPr>
          <a:xfrm>
            <a:off x="611640" y="1560960"/>
            <a:ext cx="8136360" cy="3024000"/>
            <a:chOff x="611640" y="1560960"/>
            <a:chExt cx="8136360" cy="3024000"/>
          </a:xfrm>
        </p:grpSpPr>
        <p:grpSp>
          <p:nvGrpSpPr>
            <p:cNvPr id="224" name="Grupo 3"/>
            <p:cNvGrpSpPr/>
            <p:nvPr/>
          </p:nvGrpSpPr>
          <p:grpSpPr>
            <a:xfrm>
              <a:off x="611640" y="1560960"/>
              <a:ext cx="4039435" cy="3024000"/>
              <a:chOff x="611640" y="1560960"/>
              <a:chExt cx="4039435" cy="3024000"/>
            </a:xfrm>
          </p:grpSpPr>
          <p:grpSp>
            <p:nvGrpSpPr>
              <p:cNvPr id="225" name="Grupo 5"/>
              <p:cNvGrpSpPr/>
              <p:nvPr/>
            </p:nvGrpSpPr>
            <p:grpSpPr>
              <a:xfrm>
                <a:off x="611640" y="1560960"/>
                <a:ext cx="4039435" cy="1384560"/>
                <a:chOff x="611640" y="1560960"/>
                <a:chExt cx="4039435" cy="1384560"/>
              </a:xfrm>
            </p:grpSpPr>
            <p:sp>
              <p:nvSpPr>
                <p:cNvPr id="226" name="Retângulo de cantos arredondados 12"/>
                <p:cNvSpPr/>
                <p:nvPr/>
              </p:nvSpPr>
              <p:spPr>
                <a:xfrm>
                  <a:off x="611640" y="1560960"/>
                  <a:ext cx="1473480" cy="138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round/>
                </a:ln>
                <a:effectLst>
                  <a:outerShdw blurRad="50760" dist="38160" dir="5400000" algn="t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pt-BR" sz="2000" b="1" strike="noStrike" spc="-1">
                      <a:solidFill>
                        <a:schemeClr val="dk1"/>
                      </a:solidFill>
                      <a:latin typeface="Calibri"/>
                    </a:rPr>
                    <a:t>Receita Direta</a:t>
                  </a:r>
                  <a:endParaRPr lang="pt-BR" sz="20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7" name="Retângulo de cantos arredondados 13"/>
                <p:cNvSpPr/>
                <p:nvPr/>
              </p:nvSpPr>
              <p:spPr>
                <a:xfrm>
                  <a:off x="2283852" y="1560960"/>
                  <a:ext cx="2367223" cy="1368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F81BD"/>
                </a:solidFill>
                <a:ln>
                  <a:solidFill>
                    <a:srgbClr val="FFFFFF"/>
                  </a:solidFill>
                  <a:round/>
                </a:ln>
                <a:effectLst>
                  <a:outerShdw blurRad="50760" dist="38160" dir="5400000" algn="t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/>
              </p:style>
              <p:txBody>
                <a:bodyPr lIns="91440" tIns="45720" rIns="91440" bIns="45720" anchor="ctr">
                  <a:noAutofit/>
                </a:bodyPr>
                <a:lstStyle/>
                <a:p>
                  <a:pPr algn="ctr"/>
                  <a:r>
                    <a:rPr lang="pt-BR" sz="3200" spc="-1" dirty="0" smtClean="0">
                      <a:solidFill>
                        <a:schemeClr val="lt1"/>
                      </a:solidFill>
                      <a:latin typeface="Calibri"/>
                    </a:rPr>
                    <a:t>2,425</a:t>
                  </a:r>
                  <a:r>
                    <a:rPr lang="pt-BR" sz="3200" spc="-1" dirty="0">
                      <a:solidFill>
                        <a:schemeClr val="lt1"/>
                      </a:solidFill>
                      <a:latin typeface="Calibri"/>
                    </a:rPr>
                    <a:t> </a:t>
                  </a:r>
                  <a:endParaRPr lang="pt-BR" sz="3200" spc="-1" dirty="0" smtClean="0">
                    <a:solidFill>
                      <a:schemeClr val="lt1"/>
                    </a:solidFill>
                    <a:latin typeface="Calibri"/>
                  </a:endParaRPr>
                </a:p>
                <a:p>
                  <a:pPr algn="ctr"/>
                  <a:r>
                    <a:rPr lang="pt-BR" sz="3200" b="0" strike="noStrike" spc="-1" dirty="0" smtClean="0">
                      <a:solidFill>
                        <a:schemeClr val="lt1"/>
                      </a:solidFill>
                      <a:latin typeface="Calibri"/>
                    </a:rPr>
                    <a:t>Bilhões</a:t>
                  </a:r>
                  <a:endParaRPr lang="pt-BR" sz="3200" b="0" strike="noStrike" spc="-1" dirty="0">
                    <a:solidFill>
                      <a:schemeClr val="lt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28" name="Grupo 48"/>
              <p:cNvGrpSpPr/>
              <p:nvPr/>
            </p:nvGrpSpPr>
            <p:grpSpPr>
              <a:xfrm>
                <a:off x="611640" y="3200400"/>
                <a:ext cx="3986478" cy="1384560"/>
                <a:chOff x="611640" y="3200400"/>
                <a:chExt cx="3986478" cy="1384560"/>
              </a:xfrm>
            </p:grpSpPr>
            <p:sp>
              <p:nvSpPr>
                <p:cNvPr id="229" name="Retângulo de cantos arredondados 49"/>
                <p:cNvSpPr/>
                <p:nvPr/>
              </p:nvSpPr>
              <p:spPr>
                <a:xfrm>
                  <a:off x="611640" y="3200400"/>
                  <a:ext cx="1473480" cy="138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round/>
                </a:ln>
                <a:effectLst>
                  <a:outerShdw blurRad="50760" dist="38160" dir="5400000" algn="t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pt-BR" sz="2000" b="1" strike="noStrike" spc="-1">
                      <a:solidFill>
                        <a:schemeClr val="dk1"/>
                      </a:solidFill>
                      <a:latin typeface="Calibri"/>
                    </a:rPr>
                    <a:t>Receita Indireta</a:t>
                  </a:r>
                  <a:endParaRPr lang="pt-BR" sz="20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0" name="Retângulo de cantos arredondados 50"/>
                <p:cNvSpPr/>
                <p:nvPr/>
              </p:nvSpPr>
              <p:spPr>
                <a:xfrm>
                  <a:off x="2283852" y="3200400"/>
                  <a:ext cx="2314266" cy="137682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F81BD"/>
                </a:solidFill>
                <a:ln>
                  <a:solidFill>
                    <a:srgbClr val="FFFFFF"/>
                  </a:solidFill>
                  <a:round/>
                </a:ln>
                <a:effectLst>
                  <a:outerShdw blurRad="50760" dist="38160" dir="5400000" algn="t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/>
              </p:style>
              <p:txBody>
                <a:bodyPr lIns="91440" tIns="45720" rIns="91440" bIns="4572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pt-BR" sz="3600" spc="-1" dirty="0" smtClean="0">
                      <a:solidFill>
                        <a:schemeClr val="lt1"/>
                      </a:solidFill>
                      <a:latin typeface="Calibri"/>
                    </a:rPr>
                    <a:t>519</a:t>
                  </a:r>
                  <a:endParaRPr lang="pt-BR" sz="36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pt-BR" sz="3600" b="0" strike="noStrike" spc="-1" dirty="0">
                      <a:solidFill>
                        <a:schemeClr val="lt1"/>
                      </a:solidFill>
                      <a:latin typeface="Calibri"/>
                    </a:rPr>
                    <a:t>Milhões</a:t>
                  </a:r>
                  <a:endParaRPr lang="pt-BR" sz="3600" b="0" strike="noStrike" spc="-1" dirty="0">
                    <a:solidFill>
                      <a:schemeClr val="lt1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231" name="Grupo 27"/>
            <p:cNvGrpSpPr/>
            <p:nvPr/>
          </p:nvGrpSpPr>
          <p:grpSpPr>
            <a:xfrm>
              <a:off x="4925160" y="1573560"/>
              <a:ext cx="3822840" cy="3011400"/>
              <a:chOff x="4925160" y="1573560"/>
              <a:chExt cx="3822840" cy="3011400"/>
            </a:xfrm>
          </p:grpSpPr>
          <p:grpSp>
            <p:nvGrpSpPr>
              <p:cNvPr id="232" name="Grupo 28"/>
              <p:cNvGrpSpPr/>
              <p:nvPr/>
            </p:nvGrpSpPr>
            <p:grpSpPr>
              <a:xfrm>
                <a:off x="4932000" y="1573560"/>
                <a:ext cx="3816000" cy="1409040"/>
                <a:chOff x="4932000" y="1573560"/>
                <a:chExt cx="3816000" cy="1409040"/>
              </a:xfrm>
            </p:grpSpPr>
            <p:sp>
              <p:nvSpPr>
                <p:cNvPr id="233" name="Retângulo de cantos arredondados 32"/>
                <p:cNvSpPr/>
                <p:nvPr/>
              </p:nvSpPr>
              <p:spPr>
                <a:xfrm>
                  <a:off x="4932000" y="1603800"/>
                  <a:ext cx="1419840" cy="1378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round/>
                </a:ln>
                <a:effectLst>
                  <a:outerShdw blurRad="50760" dist="38160" dir="5400000" algn="t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pt-BR" sz="2000" b="1" strike="noStrike" spc="-1">
                      <a:solidFill>
                        <a:schemeClr val="dk1"/>
                      </a:solidFill>
                      <a:latin typeface="Calibri"/>
                    </a:rPr>
                    <a:t>Despesa Direta</a:t>
                  </a:r>
                  <a:endParaRPr lang="pt-BR" sz="20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4" name="Retângulo de cantos arredondados 33"/>
                <p:cNvSpPr/>
                <p:nvPr/>
              </p:nvSpPr>
              <p:spPr>
                <a:xfrm>
                  <a:off x="6526440" y="1573560"/>
                  <a:ext cx="2221560" cy="1362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504D"/>
                </a:solidFill>
                <a:ln>
                  <a:solidFill>
                    <a:srgbClr val="FFFFFF"/>
                  </a:solidFill>
                  <a:round/>
                </a:ln>
                <a:effectLst>
                  <a:outerShdw blurRad="50760" dist="38160" dir="5400000" algn="t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/>
              </p:style>
              <p:txBody>
                <a:bodyPr lIns="91440" tIns="45720" rIns="91440" bIns="4572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pt-BR" sz="3200" spc="-1" dirty="0" smtClean="0">
                      <a:solidFill>
                        <a:schemeClr val="lt1"/>
                      </a:solidFill>
                      <a:latin typeface="Calibri"/>
                    </a:rPr>
                    <a:t>2,209</a:t>
                  </a:r>
                  <a:endParaRPr lang="pt-BR" sz="32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pt-BR" sz="3200" b="0" strike="noStrike" spc="-1" dirty="0" smtClean="0">
                      <a:solidFill>
                        <a:schemeClr val="lt1"/>
                      </a:solidFill>
                      <a:latin typeface="Calibri"/>
                    </a:rPr>
                    <a:t>Bilhões</a:t>
                  </a:r>
                  <a:endParaRPr lang="pt-BR" sz="3200" b="0" strike="noStrike" spc="-1" dirty="0">
                    <a:solidFill>
                      <a:schemeClr val="lt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35" name="Grupo 29"/>
              <p:cNvGrpSpPr/>
              <p:nvPr/>
            </p:nvGrpSpPr>
            <p:grpSpPr>
              <a:xfrm>
                <a:off x="4925160" y="3206160"/>
                <a:ext cx="3822840" cy="1378800"/>
                <a:chOff x="4925160" y="3206160"/>
                <a:chExt cx="3822840" cy="1378800"/>
              </a:xfrm>
            </p:grpSpPr>
            <p:sp>
              <p:nvSpPr>
                <p:cNvPr id="236" name="Retângulo de cantos arredondados 30"/>
                <p:cNvSpPr/>
                <p:nvPr/>
              </p:nvSpPr>
              <p:spPr>
                <a:xfrm>
                  <a:off x="4925160" y="3206160"/>
                  <a:ext cx="1419840" cy="1378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round/>
                </a:ln>
                <a:effectLst>
                  <a:outerShdw blurRad="50760" dist="38160" dir="5400000" algn="t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pt-BR" sz="2000" b="1" strike="noStrike" spc="-1">
                      <a:solidFill>
                        <a:schemeClr val="dk1"/>
                      </a:solidFill>
                      <a:latin typeface="Calibri"/>
                    </a:rPr>
                    <a:t>Despesa Indireta</a:t>
                  </a:r>
                  <a:endParaRPr lang="pt-BR" sz="20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7" name="Retângulo de cantos arredondados 31"/>
                <p:cNvSpPr/>
                <p:nvPr/>
              </p:nvSpPr>
              <p:spPr>
                <a:xfrm>
                  <a:off x="6526440" y="3206160"/>
                  <a:ext cx="2221560" cy="1362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504D"/>
                </a:solidFill>
                <a:ln>
                  <a:solidFill>
                    <a:srgbClr val="FFFFFF"/>
                  </a:solidFill>
                  <a:round/>
                </a:ln>
                <a:effectLst>
                  <a:outerShdw blurRad="50760" dist="38160" dir="5400000" algn="t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/>
              </p:style>
              <p:txBody>
                <a:bodyPr lIns="91440" tIns="45720" rIns="91440" bIns="4572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pt-BR" sz="3600" b="0" strike="noStrike" spc="-1" dirty="0">
                      <a:solidFill>
                        <a:schemeClr val="lt1"/>
                      </a:solidFill>
                      <a:latin typeface="Calibri"/>
                    </a:rPr>
                    <a:t> </a:t>
                  </a:r>
                  <a:r>
                    <a:rPr lang="pt-BR" sz="3600" b="0" strike="noStrike" spc="-1" dirty="0" smtClean="0">
                      <a:solidFill>
                        <a:schemeClr val="lt1"/>
                      </a:solidFill>
                      <a:latin typeface="Calibri"/>
                    </a:rPr>
                    <a:t>735</a:t>
                  </a:r>
                  <a:endParaRPr lang="pt-BR" sz="32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pt-BR" sz="3200" b="0" strike="noStrike" spc="-1" dirty="0">
                      <a:solidFill>
                        <a:schemeClr val="lt1"/>
                      </a:solidFill>
                      <a:latin typeface="Calibri"/>
                    </a:rPr>
                    <a:t>Milhões</a:t>
                  </a:r>
                  <a:endParaRPr lang="pt-BR" sz="3200" b="0" strike="noStrike" spc="-1" dirty="0">
                    <a:solidFill>
                      <a:schemeClr val="lt1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2EE1601-0528-4CC5-A52C-1A63B465A560}" type="slidenum"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6274800" cy="849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3200" b="1" strike="noStrike" spc="-1" dirty="0">
                <a:solidFill>
                  <a:srgbClr val="10243E"/>
                </a:solidFill>
                <a:latin typeface="Calibri"/>
              </a:rPr>
              <a:t>Receita e Despesa por Categoria </a:t>
            </a:r>
            <a:r>
              <a:rPr lang="pt-BR" sz="3200" b="1" spc="-1" dirty="0">
                <a:solidFill>
                  <a:srgbClr val="10243E"/>
                </a:solidFill>
                <a:latin typeface="Calibri"/>
              </a:rPr>
              <a:t>–</a:t>
            </a:r>
            <a:r>
              <a:rPr lang="pt-BR" sz="3200" b="1" strike="noStrike" spc="-1" dirty="0">
                <a:solidFill>
                  <a:srgbClr val="10243E"/>
                </a:solidFill>
                <a:latin typeface="Calibri"/>
              </a:rPr>
              <a:t> </a:t>
            </a:r>
            <a:r>
              <a:rPr lang="pt-BR" sz="32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9" name="Espaço Reservado para Conteúdo 5"/>
          <p:cNvGraphicFramePr/>
          <p:nvPr>
            <p:extLst>
              <p:ext uri="{D42A27DB-BD31-4B8C-83A1-F6EECF244321}">
                <p14:modId xmlns:p14="http://schemas.microsoft.com/office/powerpoint/2010/main" val="291642303"/>
              </p:ext>
            </p:extLst>
          </p:nvPr>
        </p:nvGraphicFramePr>
        <p:xfrm>
          <a:off x="467640" y="1124640"/>
          <a:ext cx="7992720" cy="4601160"/>
        </p:xfrm>
        <a:graphic>
          <a:graphicData uri="http://schemas.openxmlformats.org/drawingml/2006/table">
            <a:tbl>
              <a:tblPr>
                <a:effectLst>
                  <a:outerShdw blurRad="50760" dist="38160" dir="5400000" rotWithShape="0">
                    <a:srgbClr val="000000">
                      <a:alpha val="40000"/>
                    </a:srgbClr>
                  </a:outerShdw>
                </a:effectLst>
              </a:tblPr>
              <a:tblGrid>
                <a:gridCol w="49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Receitas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LDO </a:t>
                      </a:r>
                      <a:r>
                        <a:rPr lang="pt-BR" sz="18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2025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Rec. Correntes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3.056.775.000,00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Rec. Capital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7.778.000,00</a:t>
                      </a: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Rec. Correntes - </a:t>
                      </a:r>
                      <a:r>
                        <a:rPr lang="pt-BR" sz="1400" b="1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Intraorçamentária</a:t>
                      </a:r>
                      <a:endParaRPr lang="pt-BR" sz="1400" b="0" strike="noStrike" spc="-1" dirty="0" err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89.948.000,00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Deduções Rec. Corrente*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200" b="1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pt-BR" sz="14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210.036.000,00 </a:t>
                      </a: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Total - Receitas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2.944.465.000,00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b="1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Despesas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LDO </a:t>
                      </a:r>
                      <a:r>
                        <a:rPr lang="pt-BR" sz="18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2025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Desp. Correntes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2.678.938.400,00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Desp. Capital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215.168.600,00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Reservas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50.358.000,00</a:t>
                      </a:r>
                      <a:endParaRPr lang="pt-BR" sz="14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Total - Despesas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2.944.465.000,00</a:t>
                      </a:r>
                      <a:r>
                        <a:rPr lang="pt-BR" sz="1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921D0F4-7BCE-436B-AD45-808004955584}" type="slidenum"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6346800" cy="777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3200" b="1" strike="noStrike" spc="-1" dirty="0">
                <a:solidFill>
                  <a:srgbClr val="10243E"/>
                </a:solidFill>
                <a:latin typeface="Calibri"/>
              </a:rPr>
              <a:t>Receita e Despesa por Órgão - </a:t>
            </a:r>
            <a:r>
              <a:rPr lang="pt-BR" sz="32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969349261"/>
              </p:ext>
            </p:extLst>
          </p:nvPr>
        </p:nvGraphicFramePr>
        <p:xfrm>
          <a:off x="395640" y="1124640"/>
          <a:ext cx="8228880" cy="4180680"/>
        </p:xfrm>
        <a:graphic>
          <a:graphicData uri="http://schemas.openxmlformats.org/drawingml/2006/table">
            <a:tbl>
              <a:tblPr>
                <a:effectLst>
                  <a:outerShdw blurRad="50760" dist="38160" dir="5400000" rotWithShape="0">
                    <a:srgbClr val="000000">
                      <a:alpha val="40000"/>
                    </a:srgbClr>
                  </a:outerShdw>
                </a:effectLst>
              </a:tblPr>
              <a:tblGrid>
                <a:gridCol w="317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Órgãos</a:t>
                      </a:r>
                      <a:endParaRPr lang="pt-BR" sz="28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7375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LDO </a:t>
                      </a:r>
                      <a:r>
                        <a:rPr lang="pt-BR" sz="20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2025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40">
                <a:tc v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Receita (a)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Despesa (b)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Diferença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(a) - (b)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Administração Direta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2.425.193.000,00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2.209.244.000,00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215.949.000,00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Câmara Municipal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59.700.000,00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-59.700.000,00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Prefeitura Municipal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2.425.193.000,00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2.149.544.000,00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275.649.000,00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Administração Indireta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519.272.000,00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735.221.000,00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-215.949.000,00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Fundação Mun. de Ensino 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25.677.000,00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25.677.000,00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Serviço Mun. de Água e Esgoto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396.761.000,00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395.010.000,00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1.751.000,00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2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Inst. Prev. Assist. </a:t>
                      </a:r>
                      <a:r>
                        <a:rPr lang="pt-BR" sz="1400" b="1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Func</a:t>
                      </a: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. Munic.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96.834.000,00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314.534.000,00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-217.700.000,00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Total - Município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2.944.465.000,00</a:t>
                      </a:r>
                      <a:endParaRPr lang="pt-BR" sz="1600" b="1" strike="noStrike" spc="-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600" b="1" strike="noStrike" kern="1200" spc="-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2.944.465.000,00</a:t>
                      </a:r>
                      <a:endParaRPr lang="pt-BR" sz="1600" b="1" strike="noStrike" kern="1200" spc="-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kern="1200" spc="-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  <a:endParaRPr lang="pt-BR" sz="1600" b="1" strike="noStrike" kern="1200" spc="-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0F13D5-7D4D-4591-969C-90AA34E08CD7}" type="slidenum"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46880" y="302760"/>
            <a:ext cx="6922800" cy="849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3200" b="1" strike="noStrike" spc="-1" dirty="0">
                <a:solidFill>
                  <a:srgbClr val="10243E"/>
                </a:solidFill>
                <a:latin typeface="Calibri"/>
              </a:rPr>
              <a:t>Principais Receitas da Prefeitura - </a:t>
            </a:r>
            <a:r>
              <a:rPr lang="pt-BR" sz="32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6" name="Espaço Reservado para Conteúdo 4"/>
          <p:cNvGraphicFramePr/>
          <p:nvPr>
            <p:extLst>
              <p:ext uri="{D42A27DB-BD31-4B8C-83A1-F6EECF244321}">
                <p14:modId xmlns:p14="http://schemas.microsoft.com/office/powerpoint/2010/main" val="1123181331"/>
              </p:ext>
            </p:extLst>
          </p:nvPr>
        </p:nvGraphicFramePr>
        <p:xfrm>
          <a:off x="467640" y="1052640"/>
          <a:ext cx="7992720" cy="5504400"/>
        </p:xfrm>
        <a:graphic>
          <a:graphicData uri="http://schemas.openxmlformats.org/drawingml/2006/table">
            <a:tbl>
              <a:tblPr/>
              <a:tblGrid>
                <a:gridCol w="306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6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Principais Receitas</a:t>
                      </a:r>
                      <a:r>
                        <a:rPr sz="2000" dirty="0"/>
                        <a:t/>
                      </a:r>
                      <a:br>
                        <a:rPr sz="2000" dirty="0"/>
                      </a:br>
                      <a:r>
                        <a:rPr lang="pt-BR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Prefeitura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LDO </a:t>
                      </a:r>
                      <a:r>
                        <a:rPr lang="pt-BR" sz="20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2025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520">
                <a:tc v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R$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ICMS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584.484.000,00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24,10%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ISSQN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373.643.000,00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15,41%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Fundeb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275.000.000,00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11,34%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IPTU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235.138.000,00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9,70%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IPVA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143.988.000,00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5,94%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IR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128.166.000,00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5,28%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62799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FPM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116.479.000,00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4,80%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Taxas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112.698.000,00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4,65%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42672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ITBI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66.360.000,00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2,74%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Outras Receitas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389.237.000,00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16,05%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Total - Prefeitura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2.425.193.000,00</a:t>
                      </a:r>
                      <a:endParaRPr lang="pt-BR" sz="2000" b="1" strike="noStrike" kern="1200" spc="-1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7" name="PlaceHolder 2"/>
          <p:cNvSpPr>
            <a:spLocks noGrp="1"/>
          </p:cNvSpPr>
          <p:nvPr>
            <p:ph type="sldNum" idx="13"/>
          </p:nvPr>
        </p:nvSpPr>
        <p:spPr>
          <a:xfrm>
            <a:off x="8597880" y="6356520"/>
            <a:ext cx="370080" cy="36468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pt-BR" sz="1400" b="1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2AF55B4E-836A-422B-BA6C-9544DE642275}" type="slidenum">
              <a:rPr lang="pt-BR" sz="1400" b="1" strike="noStrike" spc="-1">
                <a:solidFill>
                  <a:srgbClr val="FFFFFF"/>
                </a:solidFill>
                <a:latin typeface="Calibri"/>
              </a:rPr>
              <a:t>16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51640" y="332640"/>
            <a:ext cx="6768360" cy="791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10243E"/>
                </a:solidFill>
                <a:latin typeface="Calibri"/>
              </a:rPr>
              <a:t>Despesa da Prefeitura por Secretaria - </a:t>
            </a:r>
            <a:r>
              <a:rPr lang="pt-BR" sz="28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9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960695577"/>
              </p:ext>
            </p:extLst>
          </p:nvPr>
        </p:nvGraphicFramePr>
        <p:xfrm>
          <a:off x="422118" y="1118593"/>
          <a:ext cx="8229240" cy="5306399"/>
        </p:xfrm>
        <a:graphic>
          <a:graphicData uri="http://schemas.openxmlformats.org/drawingml/2006/table">
            <a:tbl>
              <a:tblPr/>
              <a:tblGrid>
                <a:gridCol w="414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Unidade Gestora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Valor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(%) do Total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GOVERNO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20.564.000,00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0,96%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PROC. GERAL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60.797.000,00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2,83%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99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HABITAÇÃO E GESTÃO TERRITORIAL</a:t>
                      </a:r>
                      <a:endParaRPr lang="pt-BR" sz="2000" b="1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15.266.000,00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0,71%</a:t>
                      </a: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99920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67.730.000,00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3,15%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FINANÇAS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137.152.000,00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6,38%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609.576.000,00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28,36%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OBRAS e ZELADORIA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113.516.000,00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5,28%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ASSISTÊNCIA SOCIAL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69.485.000,00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3,23%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AGRICULTURA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26.083.000,00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1,21%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MEIO AMBIENTE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208.709.000,00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9,71%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6"/>
          </p:nvPr>
        </p:nvSpPr>
        <p:spPr>
          <a:xfrm>
            <a:off x="8390404" y="6347761"/>
            <a:ext cx="370080" cy="364680"/>
          </a:xfrm>
        </p:spPr>
        <p:txBody>
          <a:bodyPr/>
          <a:lstStyle/>
          <a:p>
            <a:fld id="{E3513CAB-80BE-4F76-A72A-E1CE6DE30497}" type="slidenum"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51640" y="332640"/>
            <a:ext cx="6840360" cy="791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10243E"/>
                </a:solidFill>
                <a:latin typeface="Calibri"/>
              </a:rPr>
              <a:t>Despesa da Prefeitura por Secretaria - </a:t>
            </a:r>
            <a:r>
              <a:rPr lang="pt-BR" sz="28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2262455561"/>
              </p:ext>
            </p:extLst>
          </p:nvPr>
        </p:nvGraphicFramePr>
        <p:xfrm>
          <a:off x="251640" y="1268640"/>
          <a:ext cx="8496706" cy="4823999"/>
        </p:xfrm>
        <a:graphic>
          <a:graphicData uri="http://schemas.openxmlformats.org/drawingml/2006/table">
            <a:tbl>
              <a:tblPr/>
              <a:tblGrid>
                <a:gridCol w="430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Unidade Gestora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Valor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(%) do Total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AÇÃO CULTURAL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31.630.000,00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1,47%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608.824.000,00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28,32%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TRANSP. INTERNOS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19.341.000,0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0,90%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GUARDA MUNICIPAL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57.074.000,00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2,66%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MOB. URB.</a:t>
                      </a:r>
                      <a:r>
                        <a:rPr lang="pt-BR" sz="2000" b="1" strike="noStrike" spc="-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TRÂNSITO E</a:t>
                      </a:r>
                      <a:r>
                        <a:rPr lang="pt-BR" sz="2000" b="1" strike="noStrike" spc="-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TRANSPORTE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70.409.000,00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3,28%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ESPORTE E LAZER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20.958.000,00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0,97%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DESEN. </a:t>
                      </a: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ECON. TRAB. TURISMO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11.255.000,00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0,52%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399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CORREGEDORIA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1.175.000,00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0,05%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26328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Total Geral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400" b="1" strike="noStrike" kern="1200" spc="-1" dirty="0" smtClean="0">
                          <a:solidFill>
                            <a:srgbClr val="F2F2F2"/>
                          </a:solidFill>
                          <a:latin typeface="Calibri"/>
                          <a:ea typeface="+mn-ea"/>
                          <a:cs typeface="+mn-cs"/>
                        </a:rPr>
                        <a:t>2.149.544.000,00</a:t>
                      </a:r>
                      <a:endParaRPr lang="pt-BR" sz="2400" b="1" strike="noStrike" kern="1200" spc="-1" dirty="0">
                        <a:solidFill>
                          <a:srgbClr val="F2F2F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100,00%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62382D-02B9-4C3C-94C4-F5135B768F54}" type="slidenum"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51640" y="332640"/>
            <a:ext cx="6840360" cy="791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10243E"/>
                </a:solidFill>
                <a:latin typeface="Calibri"/>
              </a:rPr>
              <a:t>Despesa </a:t>
            </a:r>
            <a:r>
              <a:rPr lang="pt-BR" sz="2800" b="1" spc="-1" dirty="0">
                <a:solidFill>
                  <a:srgbClr val="10243E"/>
                </a:solidFill>
                <a:latin typeface="Calibri"/>
              </a:rPr>
              <a:t>das Indiretas e Câmara</a:t>
            </a:r>
            <a:r>
              <a:rPr lang="pt-BR" sz="2800" b="1" strike="noStrike" spc="-1" dirty="0">
                <a:solidFill>
                  <a:srgbClr val="10243E"/>
                </a:solidFill>
                <a:latin typeface="Calibri"/>
              </a:rPr>
              <a:t> - </a:t>
            </a:r>
            <a:r>
              <a:rPr lang="pt-BR" sz="28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282608351"/>
              </p:ext>
            </p:extLst>
          </p:nvPr>
        </p:nvGraphicFramePr>
        <p:xfrm>
          <a:off x="395640" y="1268640"/>
          <a:ext cx="8229240" cy="2894400"/>
        </p:xfrm>
        <a:graphic>
          <a:graphicData uri="http://schemas.openxmlformats.org/drawingml/2006/table">
            <a:tbl>
              <a:tblPr/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Unidade Gestora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Valor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(%) do Total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CÂMARA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59.700.000,00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7,51%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FUMEP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25.677.000,00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3,23%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SEMAE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395.010.000,00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49,69%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IPASP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314.534.000,00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39,57%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Total Geral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400" b="1" strike="noStrike" kern="1200" spc="-1" dirty="0" smtClean="0">
                          <a:solidFill>
                            <a:srgbClr val="F2F2F2"/>
                          </a:solidFill>
                          <a:latin typeface="Calibri"/>
                          <a:ea typeface="+mn-ea"/>
                          <a:cs typeface="+mn-cs"/>
                        </a:rPr>
                        <a:t>794.921.000,00</a:t>
                      </a:r>
                      <a:endParaRPr lang="pt-BR" sz="2400" b="1" strike="noStrike" kern="1200" spc="-1" dirty="0">
                        <a:solidFill>
                          <a:srgbClr val="F2F2F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100,00%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62382D-02B9-4C3C-94C4-F5135B768F54}" type="slidenum"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4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67640" y="188640"/>
            <a:ext cx="7339320" cy="93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3600" b="1" strike="noStrike" spc="-1" dirty="0" smtClean="0">
                <a:solidFill>
                  <a:srgbClr val="10243E"/>
                </a:solidFill>
                <a:latin typeface="Calibri"/>
              </a:rPr>
              <a:t>PL </a:t>
            </a:r>
            <a:r>
              <a:rPr lang="pt-BR" sz="3600" b="1" spc="-1" dirty="0" smtClean="0">
                <a:solidFill>
                  <a:srgbClr val="10243E"/>
                </a:solidFill>
                <a:latin typeface="Calibri"/>
              </a:rPr>
              <a:t>157/2024</a:t>
            </a:r>
            <a:r>
              <a:rPr lang="pt-BR" sz="3600" b="1" strike="noStrike" spc="-1" dirty="0" smtClean="0">
                <a:solidFill>
                  <a:srgbClr val="10243E"/>
                </a:solidFill>
                <a:latin typeface="Calibri"/>
              </a:rPr>
              <a:t> (LDO </a:t>
            </a:r>
            <a:r>
              <a:rPr lang="pt-BR" sz="36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r>
              <a:rPr lang="pt-BR" sz="3600" b="1" strike="noStrike" spc="-1" dirty="0" smtClean="0">
                <a:solidFill>
                  <a:srgbClr val="10243E"/>
                </a:solidFill>
                <a:latin typeface="Calibri"/>
              </a:rPr>
              <a:t>)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-4789080" y="1124640"/>
            <a:ext cx="4906440" cy="511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972048491"/>
              </p:ext>
            </p:extLst>
          </p:nvPr>
        </p:nvGraphicFramePr>
        <p:xfrm>
          <a:off x="683640" y="1196640"/>
          <a:ext cx="7776360" cy="518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18C1E9-71C1-4494-9A1E-233993C70623}" type="slidenum"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51640" y="473760"/>
            <a:ext cx="6768360" cy="791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10243E"/>
                </a:solidFill>
                <a:latin typeface="Calibri"/>
              </a:rPr>
              <a:t>Recursos para Saúde - </a:t>
            </a:r>
            <a:r>
              <a:rPr lang="pt-BR" sz="28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3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451477634"/>
              </p:ext>
            </p:extLst>
          </p:nvPr>
        </p:nvGraphicFramePr>
        <p:xfrm>
          <a:off x="395640" y="1663920"/>
          <a:ext cx="8229240" cy="2894400"/>
        </p:xfrm>
        <a:graphic>
          <a:graphicData uri="http://schemas.openxmlformats.org/drawingml/2006/table">
            <a:tbl>
              <a:tblPr/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Recursos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Valor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(%) do Total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MUNICIPAIS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442.241.000,00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noProof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72,64%</a:t>
                      </a:r>
                      <a:endParaRPr lang="pt-BR" sz="2000" b="1" strike="noStrike" kern="1200" spc="-1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ESTADUAIS 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5.220.000,00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noProof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0,86%</a:t>
                      </a:r>
                      <a:endParaRPr lang="pt-BR" sz="2000" b="1" strike="noStrike" kern="1200" spc="-1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FEDERAIS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160.118.000,00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noProof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26,30%</a:t>
                      </a:r>
                      <a:endParaRPr lang="pt-BR" sz="2000" b="1" strike="noStrike" kern="1200" spc="-1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OUTROS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1.245.000,00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pt-BR" sz="2000" b="1" strike="noStrike" kern="1200" spc="-1" noProof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0,20%</a:t>
                      </a:r>
                      <a:endParaRPr lang="pt-BR" sz="2000" b="1" strike="noStrike" kern="1200" spc="-1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TOTAL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buNone/>
                      </a:pPr>
                      <a:r>
                        <a:rPr lang="pt-BR" sz="2400" b="1" strike="noStrike" kern="1200" spc="-1" dirty="0" smtClean="0">
                          <a:solidFill>
                            <a:srgbClr val="F2F2F2"/>
                          </a:solidFill>
                          <a:latin typeface="Calibri"/>
                          <a:ea typeface="+mn-ea"/>
                          <a:cs typeface="+mn-cs"/>
                        </a:rPr>
                        <a:t>608.824.000,00</a:t>
                      </a:r>
                      <a:endParaRPr lang="pt-BR" sz="2400" b="1" strike="noStrike" kern="1200" spc="-1" dirty="0">
                        <a:solidFill>
                          <a:srgbClr val="F2F2F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 smtClean="0">
                          <a:solidFill>
                            <a:srgbClr val="F2F2F2"/>
                          </a:solidFill>
                          <a:latin typeface="Calibri"/>
                        </a:rPr>
                        <a:t>100,00%</a:t>
                      </a:r>
                      <a:endParaRPr lang="pt-BR" sz="2400" b="1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6A28CC3-4D45-4155-A32D-D9CD762A704C}" type="slidenum"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251640" y="473760"/>
            <a:ext cx="6768360" cy="791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10243E"/>
                </a:solidFill>
                <a:latin typeface="Calibri"/>
              </a:rPr>
              <a:t>Recursos para Educação - </a:t>
            </a:r>
            <a:r>
              <a:rPr lang="pt-BR" sz="28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5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759946758"/>
              </p:ext>
            </p:extLst>
          </p:nvPr>
        </p:nvGraphicFramePr>
        <p:xfrm>
          <a:off x="395640" y="1663920"/>
          <a:ext cx="8229240" cy="2908440"/>
        </p:xfrm>
        <a:graphic>
          <a:graphicData uri="http://schemas.openxmlformats.org/drawingml/2006/table">
            <a:tbl>
              <a:tblPr/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Recursos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Valor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(%) do Total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MUNICIPAIS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263.456.000,00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43,22%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ESTADUAIS 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299.400.000,00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49,12%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FEDERAIS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46.720.000,00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7,66%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OUTROS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0,00%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TOTAL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kern="1200" spc="-1" dirty="0" smtClean="0">
                          <a:solidFill>
                            <a:srgbClr val="F2F2F2"/>
                          </a:solidFill>
                          <a:latin typeface="Calibri"/>
                          <a:ea typeface="+mn-ea"/>
                          <a:cs typeface="+mn-cs"/>
                        </a:rPr>
                        <a:t>609.576.000,00</a:t>
                      </a:r>
                      <a:endParaRPr lang="pt-BR" sz="2400" b="1" strike="noStrike" kern="1200" spc="-1" dirty="0">
                        <a:solidFill>
                          <a:srgbClr val="F2F2F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100,00%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61D365-5FFD-4899-878F-0B3EAF15B983}" type="slidenum"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 idx="4294967295"/>
          </p:nvPr>
        </p:nvSpPr>
        <p:spPr>
          <a:xfrm>
            <a:off x="251640" y="473760"/>
            <a:ext cx="6768360" cy="791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10243E"/>
                </a:solidFill>
                <a:latin typeface="Calibri"/>
              </a:rPr>
              <a:t>Recursos para </a:t>
            </a:r>
            <a:r>
              <a:rPr lang="pt-BR" sz="2800" b="1" strike="noStrike" spc="-1" dirty="0" smtClean="0">
                <a:solidFill>
                  <a:srgbClr val="10243E"/>
                </a:solidFill>
                <a:latin typeface="Calibri"/>
              </a:rPr>
              <a:t>Assistência Social </a:t>
            </a:r>
            <a:r>
              <a:rPr lang="pt-BR" sz="2800" b="1" strike="noStrike" spc="-1" dirty="0">
                <a:solidFill>
                  <a:srgbClr val="10243E"/>
                </a:solidFill>
                <a:latin typeface="Calibri"/>
              </a:rPr>
              <a:t>- </a:t>
            </a:r>
            <a:r>
              <a:rPr lang="pt-BR" sz="28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endParaRPr lang="pt-B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5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64874545"/>
              </p:ext>
            </p:extLst>
          </p:nvPr>
        </p:nvGraphicFramePr>
        <p:xfrm>
          <a:off x="395640" y="1663920"/>
          <a:ext cx="8229240" cy="2908440"/>
        </p:xfrm>
        <a:graphic>
          <a:graphicData uri="http://schemas.openxmlformats.org/drawingml/2006/table">
            <a:tbl>
              <a:tblPr/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Recursos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Valor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(%) do Total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MUNICIPAIS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57.013.000,00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82,05%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ESTADUAIS 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1.638.000,00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2,36%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RECURSOS FEDERAIS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6.069.000,00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6,86%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OUTROS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4.765.000,00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2000" b="1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8,73%</a:t>
                      </a:r>
                      <a:endParaRPr lang="pt-BR" sz="20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TOTAL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kern="1200" spc="-1" dirty="0" smtClean="0">
                          <a:solidFill>
                            <a:srgbClr val="F2F2F2"/>
                          </a:solidFill>
                          <a:latin typeface="Calibri"/>
                          <a:ea typeface="+mn-ea"/>
                          <a:cs typeface="+mn-cs"/>
                        </a:rPr>
                        <a:t>69.485.000,00</a:t>
                      </a:r>
                      <a:endParaRPr lang="pt-BR" sz="2400" b="1" strike="noStrike" kern="1200" spc="-1" dirty="0">
                        <a:solidFill>
                          <a:srgbClr val="F2F2F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100,00%</a:t>
                      </a:r>
                      <a:endParaRPr lang="pt-BR" sz="24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0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61D365-5FFD-4899-878F-0B3EAF15B983}" type="slidenum"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3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6202800" cy="705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2400" b="1" strike="noStrike" spc="-1" dirty="0">
                <a:solidFill>
                  <a:srgbClr val="10243E"/>
                </a:solidFill>
                <a:latin typeface="Calibri"/>
              </a:rPr>
              <a:t>Cobertura Financeira prevista do Déficit do Regime de Previdência Municipal</a:t>
            </a:r>
            <a:endParaRPr lang="pt-B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7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3779441998"/>
              </p:ext>
            </p:extLst>
          </p:nvPr>
        </p:nvGraphicFramePr>
        <p:xfrm>
          <a:off x="395640" y="1124640"/>
          <a:ext cx="7992360" cy="1942920"/>
        </p:xfrm>
        <a:graphic>
          <a:graphicData uri="http://schemas.openxmlformats.org/drawingml/2006/table">
            <a:tbl>
              <a:tblPr>
                <a:effectLst>
                  <a:outerShdw blurRad="50760" dist="38160" dir="5400000" rotWithShape="0">
                    <a:srgbClr val="000000">
                      <a:alpha val="40000"/>
                    </a:srgbClr>
                  </a:outerShdw>
                </a:effectLst>
              </a:tblPr>
              <a:tblGrid>
                <a:gridCol w="223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7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Unidade Gestora</a:t>
                      </a:r>
                      <a:endParaRPr lang="pt-BR" sz="16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7375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LDO </a:t>
                      </a:r>
                      <a:r>
                        <a:rPr lang="pt-BR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2025 </a:t>
                      </a:r>
                      <a:r>
                        <a:rPr lang="pt-BR" sz="16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- IPASP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80">
                <a:tc v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Receita (a)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Despesa (b)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Diferença    (a) - (b)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Fundo de Repasse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400" b="1" strike="noStrike" kern="1200" spc="-1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44.894.000,00</a:t>
                      </a:r>
                      <a:endParaRPr lang="pt-BR" sz="1400" b="1" strike="noStrike" kern="1200" spc="-1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400" b="1" strike="noStrike" kern="1200" spc="-1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262.594.000,00</a:t>
                      </a:r>
                      <a:endParaRPr lang="pt-BR" sz="1400" b="1" strike="noStrike" kern="1200" spc="-1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400" b="1" strike="noStrike" kern="1200" spc="-1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-217.700.000,00</a:t>
                      </a:r>
                      <a:endParaRPr lang="pt-BR" sz="1400" b="1" strike="noStrike" kern="1200" spc="-1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Fundo de Reserva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400" b="1" strike="noStrike" kern="1200" spc="-1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51.940.000,00</a:t>
                      </a:r>
                      <a:endParaRPr lang="pt-BR" sz="1400" b="1" strike="noStrike" kern="1200" spc="-1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400" b="1" strike="noStrike" kern="1200" spc="-1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51.940.000,00</a:t>
                      </a:r>
                      <a:endParaRPr lang="pt-BR" sz="1400" b="1" strike="noStrike" kern="1200" spc="-1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400" b="1" strike="noStrike" kern="1200" spc="-1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0,00</a:t>
                      </a:r>
                      <a:endParaRPr lang="pt-BR" sz="1400" b="1" strike="noStrike" kern="1200" spc="-1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F2F2F2"/>
                          </a:solidFill>
                          <a:latin typeface="Calibri"/>
                        </a:rPr>
                        <a:t>Total - IPASP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kern="1200" spc="-1" dirty="0" smtClean="0">
                          <a:solidFill>
                            <a:srgbClr val="F2F2F2"/>
                          </a:solidFill>
                          <a:latin typeface="Calibri"/>
                          <a:ea typeface="+mn-ea"/>
                          <a:cs typeface="+mn-cs"/>
                        </a:rPr>
                        <a:t>96.834.000,00</a:t>
                      </a:r>
                      <a:endParaRPr lang="pt-BR" sz="1600" b="1" strike="noStrike" kern="1200" spc="-1" dirty="0">
                        <a:solidFill>
                          <a:srgbClr val="F2F2F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kern="1200" spc="-1" dirty="0" smtClean="0">
                          <a:solidFill>
                            <a:srgbClr val="F2F2F2"/>
                          </a:solidFill>
                          <a:latin typeface="Calibri"/>
                          <a:ea typeface="+mn-ea"/>
                          <a:cs typeface="+mn-cs"/>
                        </a:rPr>
                        <a:t>314.534.000,00</a:t>
                      </a:r>
                      <a:endParaRPr lang="pt-BR" sz="1600" b="1" strike="noStrike" kern="1200" spc="-1" dirty="0">
                        <a:solidFill>
                          <a:srgbClr val="F2F2F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kern="1200" spc="-1" dirty="0" smtClean="0">
                          <a:solidFill>
                            <a:srgbClr val="F2F2F2"/>
                          </a:solidFill>
                          <a:latin typeface="Calibri"/>
                          <a:ea typeface="+mn-ea"/>
                          <a:cs typeface="+mn-cs"/>
                        </a:rPr>
                        <a:t>-217.700.000,00</a:t>
                      </a:r>
                      <a:endParaRPr lang="pt-BR" sz="1600" b="1" strike="noStrike" kern="1200" spc="-1" dirty="0">
                        <a:solidFill>
                          <a:srgbClr val="F2F2F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94012226"/>
              </p:ext>
            </p:extLst>
          </p:nvPr>
        </p:nvGraphicFramePr>
        <p:xfrm>
          <a:off x="458814" y="3252475"/>
          <a:ext cx="7753201" cy="297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8" name="Elipse 11"/>
          <p:cNvSpPr/>
          <p:nvPr/>
        </p:nvSpPr>
        <p:spPr>
          <a:xfrm>
            <a:off x="5190742" y="3396165"/>
            <a:ext cx="1367640" cy="1295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440" tIns="45720" rIns="91440" bIns="457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chemeClr val="lt1"/>
                </a:solidFill>
                <a:latin typeface="Calibri"/>
              </a:rPr>
              <a:t>-217,7</a:t>
            </a:r>
            <a:endParaRPr lang="pt-BR" sz="1800" b="0" strike="noStrike" spc="-1" dirty="0">
              <a:solidFill>
                <a:schemeClr val="lt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chemeClr val="lt1"/>
                </a:solidFill>
                <a:latin typeface="Calibri"/>
              </a:rPr>
              <a:t>Milhões</a:t>
            </a:r>
            <a:endParaRPr lang="pt-BR" sz="1800" b="0" strike="noStrike" spc="-1" dirty="0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F88BB38-8061-4A71-B3DA-A2237C01B227}" type="slidenum">
              <a:t>23</a:t>
            </a:fld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123092" y="6358235"/>
            <a:ext cx="7578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pt-BR" sz="1600" b="1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Diferença referentes aos aportes do </a:t>
            </a:r>
            <a:r>
              <a:rPr lang="pt-BR" sz="1600" b="1" spc="-1" dirty="0">
                <a:solidFill>
                  <a:srgbClr val="000000"/>
                </a:solidFill>
                <a:latin typeface="Calibri" panose="020F0502020204030204" pitchFamily="34" charset="0"/>
              </a:rPr>
              <a:t>SEMAE, Câmara e </a:t>
            </a:r>
            <a:r>
              <a:rPr lang="pt-BR" sz="1600" b="1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Prefeitura.</a:t>
            </a:r>
            <a:endParaRPr lang="pt-BR" sz="1600" b="1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/>
          </p:nvPr>
        </p:nvSpPr>
        <p:spPr>
          <a:xfrm>
            <a:off x="314332" y="1121488"/>
            <a:ext cx="860796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A LDO </a:t>
            </a:r>
            <a:r>
              <a:rPr lang="pt-BR" sz="1800" spc="-1" dirty="0" smtClean="0">
                <a:solidFill>
                  <a:srgbClr val="000000"/>
                </a:solidFill>
                <a:latin typeface="Calibri"/>
              </a:rPr>
              <a:t>2025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apresentou as estimativas contidas no PPA, com parâmetros de </a:t>
            </a:r>
            <a:r>
              <a:rPr lang="pt-BR" sz="1800" spc="-1" dirty="0" smtClean="0">
                <a:solidFill>
                  <a:srgbClr val="000000"/>
                </a:solidFill>
                <a:latin typeface="Calibri"/>
              </a:rPr>
              <a:t>07/08/2023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projetados para </a:t>
            </a:r>
            <a:r>
              <a:rPr lang="pt-BR" sz="1800" spc="-1" dirty="0" smtClean="0">
                <a:solidFill>
                  <a:srgbClr val="000000"/>
                </a:solidFill>
                <a:latin typeface="Calibri"/>
              </a:rPr>
              <a:t>2025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Neste PL o Poder Executivo não propôs alterações devido às</a:t>
            </a:r>
            <a:r>
              <a:rPr lang="pt-BR" sz="1800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800" spc="-1" dirty="0" smtClean="0">
                <a:solidFill>
                  <a:srgbClr val="000000"/>
                </a:solidFill>
                <a:latin typeface="Calibri"/>
              </a:rPr>
              <a:t>volatilidades apresentadas pelo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Boletim Focus</a:t>
            </a:r>
            <a:r>
              <a:rPr lang="pt-BR" sz="1800" spc="-1" dirty="0">
                <a:solidFill>
                  <a:srgbClr val="000000"/>
                </a:solidFill>
                <a:latin typeface="Calibri"/>
              </a:rPr>
              <a:t> e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800" spc="-1" dirty="0">
                <a:solidFill>
                  <a:srgbClr val="000000"/>
                </a:solidFill>
                <a:latin typeface="Calibri"/>
              </a:rPr>
              <a:t>as incertezas sobre </a:t>
            </a:r>
            <a:r>
              <a:rPr lang="pt-BR" sz="1800" spc="-1" dirty="0" smtClean="0">
                <a:solidFill>
                  <a:srgbClr val="000000"/>
                </a:solidFill>
                <a:latin typeface="Calibri"/>
              </a:rPr>
              <a:t>a destinação de recursos pela </a:t>
            </a:r>
            <a:r>
              <a:rPr lang="pt-BR" sz="1800" spc="-1" dirty="0">
                <a:solidFill>
                  <a:srgbClr val="000000"/>
                </a:solidFill>
                <a:latin typeface="Calibri"/>
              </a:rPr>
              <a:t>reforma </a:t>
            </a:r>
            <a:r>
              <a:rPr lang="pt-BR" sz="1800" spc="-1" dirty="0" smtClean="0">
                <a:solidFill>
                  <a:srgbClr val="000000"/>
                </a:solidFill>
                <a:latin typeface="Calibri"/>
              </a:rPr>
              <a:t>tributária</a:t>
            </a: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pt-BR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Todos os ajustes necessários serão propostos com a entrega da </a:t>
            </a:r>
            <a:r>
              <a:rPr lang="pt-BR" sz="1800" b="0" u="sng" strike="noStrike" spc="-1" dirty="0" smtClean="0">
                <a:solidFill>
                  <a:srgbClr val="000000"/>
                </a:solidFill>
                <a:uFillTx/>
                <a:latin typeface="Calibri"/>
              </a:rPr>
              <a:t>LOA/</a:t>
            </a:r>
            <a:r>
              <a:rPr lang="pt-BR" sz="1800" u="sng" spc="-1" dirty="0" smtClean="0">
                <a:solidFill>
                  <a:srgbClr val="000000"/>
                </a:solidFill>
                <a:latin typeface="Calibri"/>
              </a:rPr>
              <a:t>2025</a:t>
            </a:r>
            <a:r>
              <a:rPr lang="pt-BR" sz="1800" b="0" u="sng" strike="noStrike" spc="-1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t-BR" sz="1800" b="0" u="sng" strike="noStrike" spc="-1" dirty="0">
                <a:solidFill>
                  <a:srgbClr val="000000"/>
                </a:solidFill>
                <a:uFillTx/>
                <a:latin typeface="Calibri"/>
              </a:rPr>
              <a:t>e será necessário a revisão do Plano Plurianual.</a:t>
            </a:r>
            <a:endParaRPr lang="pt-BR" dirty="0"/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endParaRPr lang="pt-BR" dirty="0"/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t-BR" dirty="0"/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t-BR" dirty="0"/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t-BR" dirty="0"/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t-BR" dirty="0"/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t-BR" dirty="0"/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pt-BR" dirty="0"/>
          </a:p>
        </p:txBody>
      </p:sp>
      <p:sp>
        <p:nvSpPr>
          <p:cNvPr id="264" name="Título 1"/>
          <p:cNvSpPr/>
          <p:nvPr/>
        </p:nvSpPr>
        <p:spPr>
          <a:xfrm>
            <a:off x="457200" y="274680"/>
            <a:ext cx="6058800" cy="8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latin typeface="Calibri"/>
              </a:rPr>
              <a:t>Considerações Finais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5" name="Tabela 10"/>
          <p:cNvGraphicFramePr/>
          <p:nvPr>
            <p:extLst>
              <p:ext uri="{D42A27DB-BD31-4B8C-83A1-F6EECF244321}">
                <p14:modId xmlns:p14="http://schemas.microsoft.com/office/powerpoint/2010/main" val="3525377745"/>
              </p:ext>
            </p:extLst>
          </p:nvPr>
        </p:nvGraphicFramePr>
        <p:xfrm>
          <a:off x="550792" y="4193916"/>
          <a:ext cx="7752600" cy="2026800"/>
        </p:xfrm>
        <a:graphic>
          <a:graphicData uri="http://schemas.openxmlformats.org/drawingml/2006/table">
            <a:tbl>
              <a:tblPr/>
              <a:tblGrid>
                <a:gridCol w="262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Valores previstos para </a:t>
                      </a:r>
                      <a:r>
                        <a:rPr lang="pt-BR" sz="18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2025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Elaboração </a:t>
                      </a:r>
                      <a:r>
                        <a:rPr lang="pt-BR" sz="18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LDO 2024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(</a:t>
                      </a:r>
                      <a:r>
                        <a:rPr lang="pt-BR" sz="18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03/08/22)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Elaboração </a:t>
                      </a:r>
                      <a:r>
                        <a:rPr lang="pt-BR" sz="18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LOA 2024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(07/08/23)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Cenário atual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(02/08/24)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b="1" strike="noStrike" spc="-1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Inflação (IPCA)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3,00%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3,50%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3,98%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Crescimento do PIB 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2,00</a:t>
                      </a:r>
                      <a:r>
                        <a:rPr lang="pt-BR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%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1,90%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1,92%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*Fonte: Sistemas de Expectativas de Mercado (Banco Central do Brasil)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" name="Seta: para Cima 10"/>
          <p:cNvSpPr/>
          <p:nvPr/>
        </p:nvSpPr>
        <p:spPr>
          <a:xfrm>
            <a:off x="7875664" y="5539468"/>
            <a:ext cx="214200" cy="226800"/>
          </a:xfrm>
          <a:prstGeom prst="mathEqua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1855391991"/>
              </p:ext>
            </p:extLst>
          </p:nvPr>
        </p:nvGraphicFramePr>
        <p:xfrm>
          <a:off x="253800" y="2883960"/>
          <a:ext cx="8172000" cy="70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9" name="Seta: para Cima 10">
            <a:extLst>
              <a:ext uri="{FF2B5EF4-FFF2-40B4-BE49-F238E27FC236}">
                <a16:creationId xmlns:a16="http://schemas.microsoft.com/office/drawing/2014/main" id="{72B010D3-3421-88C3-D82A-3A234B46C9D4}"/>
              </a:ext>
            </a:extLst>
          </p:cNvPr>
          <p:cNvSpPr/>
          <p:nvPr/>
        </p:nvSpPr>
        <p:spPr>
          <a:xfrm>
            <a:off x="7875664" y="5165711"/>
            <a:ext cx="214200" cy="226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6"/>
          </p:nvPr>
        </p:nvSpPr>
        <p:spPr>
          <a:xfrm>
            <a:off x="8316360" y="6356520"/>
            <a:ext cx="370080" cy="364680"/>
          </a:xfrm>
        </p:spPr>
        <p:txBody>
          <a:bodyPr/>
          <a:lstStyle/>
          <a:p>
            <a:r>
              <a:rPr dirty="0" smtClean="0"/>
              <a:t>24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/>
          </p:nvPr>
        </p:nvSpPr>
        <p:spPr>
          <a:xfrm>
            <a:off x="457200" y="476640"/>
            <a:ext cx="8387862" cy="5760360"/>
          </a:xfrm>
          <a:prstGeom prst="rect">
            <a:avLst/>
          </a:prstGeom>
          <a:solidFill>
            <a:schemeClr val="accent5"/>
          </a:solidFill>
          <a:ln w="25560">
            <a:solidFill>
              <a:srgbClr val="377F92"/>
            </a:solidFill>
            <a:round/>
          </a:ln>
          <a:effectLst>
            <a:outerShdw blurRad="50760" dist="38160" dir="5400000" rotWithShape="0">
              <a:srgbClr val="000000">
                <a:alpha val="40000"/>
              </a:srgbClr>
            </a:outerShdw>
          </a:effectLst>
        </p:spPr>
        <p:txBody>
          <a:bodyPr anchor="t">
            <a:noAutofit/>
          </a:bodyPr>
          <a:lstStyle/>
          <a:p>
            <a:pPr indent="0" algn="ctr">
              <a:lnSpc>
                <a:spcPct val="25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t-BR" sz="3600" b="1" strike="noStrike" spc="-1" dirty="0">
                <a:solidFill>
                  <a:srgbClr val="262626"/>
                </a:solidFill>
                <a:latin typeface="Calibri"/>
              </a:rPr>
              <a:t>Mais informações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25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1" strike="noStrike" spc="-1" dirty="0">
                <a:solidFill>
                  <a:srgbClr val="262626"/>
                </a:solidFill>
                <a:latin typeface="Calibri"/>
              </a:rPr>
              <a:t>http://www.piracicaba.sp.gov.br http://www.financas.piracicaba.sp.gov.br http://www.transparencia.piracicaba.sp.gov.br</a:t>
            </a: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r>
              <a:rPr dirty="0" smtClean="0"/>
              <a:t>25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Num" idx="17"/>
          </p:nvPr>
        </p:nvSpPr>
        <p:spPr>
          <a:xfrm>
            <a:off x="8244360" y="6356520"/>
            <a:ext cx="442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BR" sz="1400" b="1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16026B-E675-4367-9D1D-A16BDD5F2EA9}" type="slidenum">
              <a:rPr lang="pt-BR" sz="1400" b="1" strike="noStrike" spc="-1">
                <a:solidFill>
                  <a:srgbClr val="FFFFFF"/>
                </a:solidFill>
                <a:latin typeface="Calibri"/>
              </a:rPr>
              <a:t>26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605880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002060"/>
                </a:solidFill>
                <a:latin typeface="Calibri"/>
              </a:rPr>
              <a:t>Fundamento Legal</a:t>
            </a:r>
            <a:endParaRPr lang="pt-B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323640" y="1384771"/>
            <a:ext cx="8496720" cy="5083101"/>
          </a:xfrm>
          <a:prstGeom prst="rect">
            <a:avLst/>
          </a:prstGeom>
          <a:solidFill>
            <a:schemeClr val="lt1"/>
          </a:solidFill>
          <a:ln w="25560">
            <a:solidFill>
              <a:srgbClr val="000000"/>
            </a:solidFill>
            <a:round/>
          </a:ln>
          <a:effectLst>
            <a:outerShdw blurRad="50760" dist="38160" dir="5400000" rotWithShape="0">
              <a:srgbClr val="000000">
                <a:alpha val="40000"/>
              </a:srgbClr>
            </a:outerShdw>
          </a:effectLst>
        </p:spPr>
        <p:txBody>
          <a:bodyPr anchor="t">
            <a:normAutofit fontScale="94000" lnSpcReduction="10000"/>
          </a:bodyPr>
          <a:lstStyle/>
          <a:p>
            <a:pPr indent="0">
              <a:lnSpc>
                <a:spcPct val="100000"/>
              </a:lnSpc>
              <a:spcBef>
                <a:spcPts val="380"/>
              </a:spcBef>
              <a:buNone/>
              <a:tabLst>
                <a:tab pos="0" algn="l"/>
              </a:tabLst>
            </a:pPr>
            <a:r>
              <a:rPr lang="pt-BR" sz="1900" b="1" u="sng" strike="noStrike" spc="-1" dirty="0">
                <a:solidFill>
                  <a:schemeClr val="dk1"/>
                </a:solidFill>
                <a:uFillTx/>
                <a:latin typeface="Calibri"/>
              </a:rPr>
              <a:t>Constituição Federal</a:t>
            </a:r>
            <a:endParaRPr lang="pt-BR" sz="19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“</a:t>
            </a:r>
            <a:r>
              <a:rPr lang="pt-BR" sz="2000" b="1" i="1" strike="noStrike" spc="-1" dirty="0">
                <a:solidFill>
                  <a:schemeClr val="dk1"/>
                </a:solidFill>
                <a:latin typeface="Calibri"/>
              </a:rPr>
              <a:t>Art. 165 </a:t>
            </a: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– Leis de iniciativa do Poder Executivo estabelecerão:</a:t>
            </a:r>
            <a:r>
              <a:rPr lang="pt-BR" sz="20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II – as diretrizes orçamentárias”</a:t>
            </a: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t-BR" sz="2000" b="1" u="sng" strike="noStrike" spc="-1" dirty="0">
                <a:solidFill>
                  <a:schemeClr val="dk1"/>
                </a:solidFill>
                <a:uFillTx/>
                <a:latin typeface="Calibri"/>
              </a:rPr>
              <a:t>Lei de Responsabilidade Fiscal</a:t>
            </a: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“</a:t>
            </a:r>
            <a:r>
              <a:rPr lang="pt-BR" sz="2000" b="1" i="1" strike="noStrike" spc="-1" dirty="0">
                <a:solidFill>
                  <a:schemeClr val="dk1"/>
                </a:solidFill>
                <a:latin typeface="Calibri"/>
              </a:rPr>
              <a:t>Art. 48 </a:t>
            </a: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(...)</a:t>
            </a: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Parágrafo Único – A transparência será assegurada também mediante incentivo à participação popular e </a:t>
            </a:r>
            <a:r>
              <a:rPr lang="pt-BR" sz="2000" b="0" i="1" u="sng" strike="noStrike" spc="-1" dirty="0">
                <a:solidFill>
                  <a:schemeClr val="dk1"/>
                </a:solidFill>
                <a:uFillTx/>
                <a:latin typeface="Calibri"/>
              </a:rPr>
              <a:t>realização de audiências públicas</a:t>
            </a: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, </a:t>
            </a:r>
            <a:r>
              <a:rPr lang="pt-BR" sz="2000" b="0" i="1" u="sng" strike="noStrike" spc="-1" dirty="0">
                <a:solidFill>
                  <a:schemeClr val="dk1"/>
                </a:solidFill>
                <a:uFillTx/>
                <a:latin typeface="Calibri"/>
              </a:rPr>
              <a:t>durante os processos de elaboração e de discussão dos planos, lei de diretrizes orçamentárias e orçamentos.</a:t>
            </a: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 ”</a:t>
            </a: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t-BR" sz="2000" b="1" u="sng" strike="noStrike" spc="-1" dirty="0">
                <a:solidFill>
                  <a:schemeClr val="dk1"/>
                </a:solidFill>
                <a:uFillTx/>
                <a:latin typeface="Calibri"/>
              </a:rPr>
              <a:t>Lei Orgânica do Município</a:t>
            </a: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t-BR" sz="2000" b="1" i="1" strike="noStrike" spc="-1" dirty="0">
                <a:solidFill>
                  <a:schemeClr val="dk1"/>
                </a:solidFill>
                <a:latin typeface="Calibri"/>
              </a:rPr>
              <a:t>“Art. 147 - </a:t>
            </a: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Os projetos de lei relativos ao Plano Plurianual, de </a:t>
            </a:r>
            <a:r>
              <a:rPr lang="pt-BR" sz="2000" b="0" i="1" u="sng" strike="noStrike" spc="-1" dirty="0">
                <a:solidFill>
                  <a:schemeClr val="dk1"/>
                </a:solidFill>
                <a:uFillTx/>
                <a:latin typeface="Calibri"/>
              </a:rPr>
              <a:t>Diretrizes Orçamentárias</a:t>
            </a: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, Orçamento Anual e os Créditos Adicionais </a:t>
            </a:r>
            <a:r>
              <a:rPr lang="pt-BR" sz="2000" b="0" i="1" u="sng" strike="noStrike" spc="-1" dirty="0">
                <a:solidFill>
                  <a:schemeClr val="dk1"/>
                </a:solidFill>
                <a:uFillTx/>
                <a:latin typeface="Calibri"/>
              </a:rPr>
              <a:t>serão apreciados pela Comissão de Legislação, Justiça e Redação e pela Comissão Permanente de Finanças e Orçamento</a:t>
            </a:r>
            <a:r>
              <a:rPr lang="pt-BR" sz="2000" b="0" i="1" strike="noStrike" spc="-1" dirty="0">
                <a:solidFill>
                  <a:schemeClr val="dk1"/>
                </a:solidFill>
                <a:latin typeface="Calibri"/>
              </a:rPr>
              <a:t> (...)”</a:t>
            </a: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D0A9F60-9CE3-414A-8C18-AC4CA7E02D63}" type="slidenum"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6202800" cy="99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002060"/>
                </a:solidFill>
                <a:latin typeface="Calibri"/>
              </a:rPr>
              <a:t>Introdução a LDO</a:t>
            </a:r>
            <a:endParaRPr lang="pt-B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362800" cy="4525560"/>
          </a:xfrm>
          <a:prstGeom prst="rect">
            <a:avLst/>
          </a:prstGeom>
          <a:solidFill>
            <a:schemeClr val="lt1"/>
          </a:solidFill>
          <a:ln w="25560">
            <a:solidFill>
              <a:srgbClr val="000000">
                <a:alpha val="52000"/>
              </a:srgbClr>
            </a:solidFill>
            <a:round/>
          </a:ln>
          <a:effectLst>
            <a:outerShdw blurRad="50760" dist="38160" dir="5400000" rotWithShape="0">
              <a:srgbClr val="000000">
                <a:alpha val="40000"/>
              </a:srgbClr>
            </a:outerShdw>
          </a:effectLst>
        </p:spPr>
        <p:txBody>
          <a:bodyPr anchor="t">
            <a:normAutofit/>
          </a:bodyPr>
          <a:lstStyle/>
          <a:p>
            <a:pPr indent="0" algn="just">
              <a:lnSpc>
                <a:spcPct val="15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10243E"/>
                </a:solidFill>
                <a:latin typeface="Calibri"/>
              </a:rPr>
              <a:t>A Lei de Diretrizes Orçamentárias – LDO  é um planejamento de curto prazo que estabelece as prioridades e metas do </a:t>
            </a:r>
            <a:r>
              <a:rPr lang="pt-BR" sz="3200" b="0" u="sng" strike="noStrike" spc="-1" dirty="0">
                <a:solidFill>
                  <a:srgbClr val="10243E"/>
                </a:solidFill>
                <a:uFillTx/>
                <a:latin typeface="Calibri"/>
              </a:rPr>
              <a:t>Orçamento Geral do Município</a:t>
            </a:r>
            <a:r>
              <a:rPr lang="pt-BR" sz="3200" b="0" strike="noStrike" spc="-1" dirty="0">
                <a:solidFill>
                  <a:srgbClr val="10243E"/>
                </a:solidFill>
                <a:latin typeface="Calibri"/>
              </a:rPr>
              <a:t> para o exercício seguinte e diretrizes para elaboração da Lei Orçamentária Anual – LOA.</a:t>
            </a: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893E821-EC53-4109-BA7C-2659B11F7A90}" type="slidenum"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51640" y="332640"/>
            <a:ext cx="6120360" cy="791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pt-BR" sz="3200" b="1" strike="noStrike" spc="-1" dirty="0">
                <a:solidFill>
                  <a:srgbClr val="10243E"/>
                </a:solidFill>
                <a:latin typeface="Calibri"/>
              </a:rPr>
              <a:t>Estrutura do Orçamento Geral do Município</a:t>
            </a:r>
            <a:endParaRPr lang="pt-B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67640" y="1556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078883594"/>
              </p:ext>
            </p:extLst>
          </p:nvPr>
        </p:nvGraphicFramePr>
        <p:xfrm>
          <a:off x="-468720" y="1196640"/>
          <a:ext cx="8064360" cy="158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690369463"/>
              </p:ext>
            </p:extLst>
          </p:nvPr>
        </p:nvGraphicFramePr>
        <p:xfrm>
          <a:off x="734721" y="3051348"/>
          <a:ext cx="7637502" cy="341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4210628581"/>
              </p:ext>
            </p:extLst>
          </p:nvPr>
        </p:nvGraphicFramePr>
        <p:xfrm>
          <a:off x="5724000" y="1196640"/>
          <a:ext cx="2160000" cy="57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A7CA91-A162-4C32-9138-2B822814AB41}" type="slidenum"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pt-BR" sz="4400" b="0" strike="noStrike" spc="-1" dirty="0">
                <a:solidFill>
                  <a:srgbClr val="000000"/>
                </a:solidFill>
                <a:latin typeface="Calibri"/>
              </a:rPr>
              <a:t>Compatibilidade com o PPA</a:t>
            </a:r>
            <a:endParaRPr lang="pt-BR" dirty="0"/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2829715225"/>
              </p:ext>
            </p:extLst>
          </p:nvPr>
        </p:nvGraphicFramePr>
        <p:xfrm>
          <a:off x="212400" y="1684197"/>
          <a:ext cx="8474040" cy="386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0" name="Retângulo 2"/>
          <p:cNvSpPr/>
          <p:nvPr/>
        </p:nvSpPr>
        <p:spPr>
          <a:xfrm>
            <a:off x="989293" y="5350148"/>
            <a:ext cx="705636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10243E"/>
                </a:solidFill>
                <a:latin typeface="Calibri"/>
              </a:rPr>
              <a:t>Todas as Ações da LDO possuem indicadores, metas físicas e </a:t>
            </a:r>
            <a:r>
              <a:rPr lang="pt-BR" sz="2000" b="1" strike="noStrike" spc="-1" dirty="0" smtClean="0">
                <a:solidFill>
                  <a:srgbClr val="10243E"/>
                </a:solidFill>
                <a:latin typeface="Calibri"/>
              </a:rPr>
              <a:t>financeiras e estão de </a:t>
            </a:r>
            <a:r>
              <a:rPr lang="pt-BR" sz="2000" b="1" strike="noStrike" spc="-1" dirty="0">
                <a:solidFill>
                  <a:srgbClr val="10243E"/>
                </a:solidFill>
                <a:latin typeface="Calibri"/>
              </a:rPr>
              <a:t>forma compatível com o Plano Plurianual </a:t>
            </a:r>
            <a:r>
              <a:rPr lang="pt-BR" sz="2000" b="1" strike="noStrike" spc="-1" dirty="0" smtClean="0">
                <a:solidFill>
                  <a:srgbClr val="10243E"/>
                </a:solidFill>
                <a:latin typeface="Calibri"/>
              </a:rPr>
              <a:t>aprovado pela Lei nº 9.571/21 e suas alterações.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2BAD015-41E2-42D6-A5D3-9A8B9F3C1906}" type="slidenum"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18760" y="260640"/>
            <a:ext cx="822924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4400" b="1" strike="noStrike" spc="-1">
                <a:solidFill>
                  <a:srgbClr val="10243E"/>
                </a:solidFill>
                <a:latin typeface="Calibri"/>
              </a:rPr>
              <a:t>Compatibilidade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82400" y="1124640"/>
            <a:ext cx="7581240" cy="791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80">
            <a:solidFill>
              <a:srgbClr val="17375E"/>
            </a:solidFill>
            <a:round/>
          </a:ln>
          <a:effectLst>
            <a:outerShdw blurRad="50760" dist="38160" dir="5400000" rotWithShape="0">
              <a:srgbClr val="000000">
                <a:alpha val="40000"/>
              </a:srgbClr>
            </a:outerShdw>
          </a:effectLst>
        </p:spPr>
        <p:txBody>
          <a:bodyPr lIns="91440" tIns="45720" rIns="91440" bIns="45720" anchor="t">
            <a:normAutofit fontScale="95000" lnSpcReduction="10000"/>
          </a:bodyPr>
          <a:lstStyle/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pt-BR" sz="2400" b="1" strike="noStrike" spc="-1" dirty="0">
                <a:solidFill>
                  <a:srgbClr val="10243E"/>
                </a:solidFill>
                <a:latin typeface="Calibri"/>
              </a:rPr>
              <a:t>Os valores da LDO </a:t>
            </a:r>
            <a:r>
              <a:rPr lang="pt-BR" sz="24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r>
              <a:rPr lang="pt-BR" sz="2400" b="1" strike="noStrike" spc="-1" dirty="0" smtClean="0">
                <a:solidFill>
                  <a:srgbClr val="10243E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10243E"/>
                </a:solidFill>
                <a:latin typeface="Calibri"/>
              </a:rPr>
              <a:t>serão compatíveis com os valores do PPA 2022-2025 no ano de </a:t>
            </a:r>
            <a:r>
              <a:rPr lang="pt-BR" sz="2400" b="1" spc="-1" dirty="0" smtClean="0">
                <a:solidFill>
                  <a:srgbClr val="10243E"/>
                </a:solidFill>
                <a:latin typeface="Calibri"/>
              </a:rPr>
              <a:t>2025</a:t>
            </a:r>
            <a:r>
              <a:rPr lang="pt-BR" sz="2400" b="1" strike="noStrike" spc="-1" dirty="0" smtClean="0">
                <a:solidFill>
                  <a:srgbClr val="10243E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10243E"/>
                </a:solidFill>
                <a:latin typeface="Calibri"/>
              </a:rPr>
              <a:t>:</a:t>
            </a:r>
            <a:endParaRPr lang="pt-B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3" name="Grupo 35"/>
          <p:cNvGrpSpPr/>
          <p:nvPr/>
        </p:nvGrpSpPr>
        <p:grpSpPr>
          <a:xfrm>
            <a:off x="748440" y="2129040"/>
            <a:ext cx="7253640" cy="4292640"/>
            <a:chOff x="748440" y="2129040"/>
            <a:chExt cx="7253640" cy="4292640"/>
          </a:xfrm>
        </p:grpSpPr>
        <p:sp>
          <p:nvSpPr>
            <p:cNvPr id="154" name="Retângulo de cantos arredondados 20"/>
            <p:cNvSpPr/>
            <p:nvPr/>
          </p:nvSpPr>
          <p:spPr>
            <a:xfrm>
              <a:off x="2241360" y="2133000"/>
              <a:ext cx="5760720" cy="7956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94C74"/>
                </a:gs>
                <a:gs pos="100000">
                  <a:srgbClr val="3B6BA6"/>
                </a:gs>
              </a:gsLst>
              <a:lin ang="10800000"/>
            </a:gradFill>
            <a:ln>
              <a:solidFill>
                <a:srgbClr val="3A5F8B"/>
              </a:solidFill>
              <a:round/>
            </a:ln>
            <a:effectLst>
              <a:outerShdw blurRad="50760" dist="38160" dir="5400000" algn="t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400" b="0" strike="noStrike" spc="-1">
                  <a:solidFill>
                    <a:schemeClr val="lt1"/>
                  </a:solidFill>
                  <a:latin typeface="Calibri"/>
                </a:rPr>
                <a:t>PPA 4 anos  -  2022   a </a:t>
              </a:r>
              <a:endParaRPr lang="pt-BR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Retângulo de cantos arredondados 4"/>
            <p:cNvSpPr/>
            <p:nvPr/>
          </p:nvSpPr>
          <p:spPr>
            <a:xfrm>
              <a:off x="806040" y="2133000"/>
              <a:ext cx="1434960" cy="79164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3A5F8B"/>
              </a:solidFill>
              <a:round/>
            </a:ln>
            <a:effectLst>
              <a:outerShdw blurRad="50760" dist="38160" dir="5400000" algn="t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400" b="1" strike="noStrike" spc="-1">
                  <a:solidFill>
                    <a:schemeClr val="lt1"/>
                  </a:solidFill>
                  <a:latin typeface="Calibri"/>
                </a:rPr>
                <a:t>2021</a:t>
              </a:r>
              <a:endParaRPr lang="pt-BR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Retângulo de cantos arredondados 10"/>
            <p:cNvSpPr/>
            <p:nvPr/>
          </p:nvSpPr>
          <p:spPr>
            <a:xfrm>
              <a:off x="6567120" y="2129040"/>
              <a:ext cx="1434960" cy="7916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400" b="0" strike="noStrike" spc="-1">
                  <a:solidFill>
                    <a:schemeClr val="lt1"/>
                  </a:solidFill>
                  <a:latin typeface="Calibri"/>
                </a:rPr>
                <a:t>2025 </a:t>
              </a:r>
              <a:endParaRPr lang="pt-BR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Seta para baixo 11"/>
            <p:cNvSpPr/>
            <p:nvPr/>
          </p:nvSpPr>
          <p:spPr>
            <a:xfrm>
              <a:off x="1343520" y="292500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8" name="Retângulo de cantos arredondados 12"/>
            <p:cNvSpPr/>
            <p:nvPr/>
          </p:nvSpPr>
          <p:spPr>
            <a:xfrm>
              <a:off x="971640" y="3432960"/>
              <a:ext cx="1007640" cy="79164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LDO 2021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Retângulo de cantos arredondados 13"/>
            <p:cNvSpPr/>
            <p:nvPr/>
          </p:nvSpPr>
          <p:spPr>
            <a:xfrm>
              <a:off x="971640" y="4797000"/>
              <a:ext cx="1007640" cy="79164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LOA 2021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Seta para baixo 14"/>
            <p:cNvSpPr/>
            <p:nvPr/>
          </p:nvSpPr>
          <p:spPr>
            <a:xfrm>
              <a:off x="1343520" y="4293000"/>
              <a:ext cx="359640" cy="4780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1" name="Retângulo 15"/>
            <p:cNvSpPr/>
            <p:nvPr/>
          </p:nvSpPr>
          <p:spPr>
            <a:xfrm>
              <a:off x="748440" y="5949360"/>
              <a:ext cx="1590840" cy="4723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3A5F8B"/>
              </a:solidFill>
              <a:round/>
            </a:ln>
            <a:effectLst>
              <a:outerShdw blurRad="50760" dist="38160" dir="5400000" algn="t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600" b="0" strike="noStrike" spc="-1">
                  <a:solidFill>
                    <a:schemeClr val="lt1"/>
                  </a:solidFill>
                  <a:latin typeface="Calibri"/>
                </a:rPr>
                <a:t>1º Ano Mandato Atual</a:t>
              </a:r>
              <a:endParaRPr lang="pt-B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Retângulo 16"/>
            <p:cNvSpPr/>
            <p:nvPr/>
          </p:nvSpPr>
          <p:spPr>
            <a:xfrm>
              <a:off x="2339640" y="5949360"/>
              <a:ext cx="5655240" cy="472320"/>
            </a:xfrm>
            <a:prstGeom prst="rect">
              <a:avLst/>
            </a:prstGeom>
            <a:gradFill rotWithShape="0">
              <a:gsLst>
                <a:gs pos="0">
                  <a:srgbClr val="294C74"/>
                </a:gs>
                <a:gs pos="100000">
                  <a:srgbClr val="3B6BA6"/>
                </a:gs>
              </a:gsLst>
              <a:lin ang="10800000"/>
            </a:gradFill>
            <a:ln>
              <a:solidFill>
                <a:srgbClr val="3A5F8B"/>
              </a:solidFill>
              <a:round/>
            </a:ln>
            <a:effectLst>
              <a:outerShdw blurRad="50760" dist="38160" dir="5400000" algn="t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                             Mandato Atual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Retângulo 17"/>
            <p:cNvSpPr/>
            <p:nvPr/>
          </p:nvSpPr>
          <p:spPr>
            <a:xfrm>
              <a:off x="6559920" y="5949360"/>
              <a:ext cx="1434960" cy="4723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760" dist="38160" dir="5400000" algn="t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400" b="0" strike="noStrike" spc="-1">
                  <a:solidFill>
                    <a:schemeClr val="lt1"/>
                  </a:solidFill>
                  <a:latin typeface="Calibri"/>
                </a:rPr>
                <a:t>1º Ano Próximo Mandato</a:t>
              </a:r>
              <a:endParaRPr lang="pt-BR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" name="Seta para baixo 18"/>
            <p:cNvSpPr/>
            <p:nvPr/>
          </p:nvSpPr>
          <p:spPr>
            <a:xfrm>
              <a:off x="2778840" y="292896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5" name="Retângulo de cantos arredondados 19"/>
            <p:cNvSpPr/>
            <p:nvPr/>
          </p:nvSpPr>
          <p:spPr>
            <a:xfrm>
              <a:off x="2490840" y="3432960"/>
              <a:ext cx="935640" cy="7916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LDO 2022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Retângulo de cantos arredondados 21"/>
            <p:cNvSpPr/>
            <p:nvPr/>
          </p:nvSpPr>
          <p:spPr>
            <a:xfrm>
              <a:off x="2483640" y="4805280"/>
              <a:ext cx="935640" cy="79164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LOA 2022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Seta para baixo 22"/>
            <p:cNvSpPr/>
            <p:nvPr/>
          </p:nvSpPr>
          <p:spPr>
            <a:xfrm>
              <a:off x="2778840" y="428004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8" name="Seta para baixo 23"/>
            <p:cNvSpPr/>
            <p:nvPr/>
          </p:nvSpPr>
          <p:spPr>
            <a:xfrm>
              <a:off x="5721066" y="292896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69" name="Retângulo de cantos arredondados 24"/>
            <p:cNvSpPr/>
            <p:nvPr/>
          </p:nvSpPr>
          <p:spPr>
            <a:xfrm>
              <a:off x="5415054" y="3432960"/>
              <a:ext cx="935640" cy="7916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 dirty="0">
                  <a:solidFill>
                    <a:schemeClr val="lt1"/>
                  </a:solidFill>
                  <a:latin typeface="Calibri"/>
                </a:rPr>
                <a:t>LDO </a:t>
              </a:r>
              <a:r>
                <a:rPr lang="pt-BR" spc="-1" dirty="0">
                  <a:solidFill>
                    <a:schemeClr val="lt1"/>
                  </a:solidFill>
                  <a:latin typeface="Calibri"/>
                </a:rPr>
                <a:t>2024</a:t>
              </a:r>
              <a:endParaRPr lang="pt-BR" sz="1800" b="0" strike="noStrike" spc="-1" dirty="0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70" name="Retângulo de cantos arredondados 25"/>
            <p:cNvSpPr/>
            <p:nvPr/>
          </p:nvSpPr>
          <p:spPr>
            <a:xfrm>
              <a:off x="3978360" y="4805280"/>
              <a:ext cx="935640" cy="79164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LOA 2023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Seta para baixo 26"/>
            <p:cNvSpPr/>
            <p:nvPr/>
          </p:nvSpPr>
          <p:spPr>
            <a:xfrm>
              <a:off x="4273560" y="428004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2" name="Seta para baixo 27"/>
            <p:cNvSpPr/>
            <p:nvPr/>
          </p:nvSpPr>
          <p:spPr>
            <a:xfrm>
              <a:off x="4276494" y="292896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3" name="Retângulo de cantos arredondados 28"/>
            <p:cNvSpPr/>
            <p:nvPr/>
          </p:nvSpPr>
          <p:spPr>
            <a:xfrm>
              <a:off x="3979668" y="3432960"/>
              <a:ext cx="935640" cy="79164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 dirty="0">
                  <a:solidFill>
                    <a:schemeClr val="lt1"/>
                  </a:solidFill>
                  <a:latin typeface="Calibri"/>
                </a:rPr>
                <a:t>LDO </a:t>
              </a:r>
              <a:r>
                <a:rPr lang="pt-BR" spc="-1" dirty="0">
                  <a:solidFill>
                    <a:schemeClr val="lt1"/>
                  </a:solidFill>
                  <a:latin typeface="Calibri"/>
                </a:rPr>
                <a:t>2023</a:t>
              </a:r>
              <a:endParaRPr lang="pt-BR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Retângulo de cantos arredondados 29"/>
            <p:cNvSpPr/>
            <p:nvPr/>
          </p:nvSpPr>
          <p:spPr>
            <a:xfrm>
              <a:off x="5429160" y="4805280"/>
              <a:ext cx="935640" cy="79164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LOA 2024</a:t>
              </a:r>
              <a:endParaRPr lang="pt-B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Seta para baixo 30"/>
            <p:cNvSpPr/>
            <p:nvPr/>
          </p:nvSpPr>
          <p:spPr>
            <a:xfrm>
              <a:off x="5724000" y="428004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6" name="Seta para baixo 31"/>
            <p:cNvSpPr/>
            <p:nvPr/>
          </p:nvSpPr>
          <p:spPr>
            <a:xfrm>
              <a:off x="7104600" y="292896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77" name="Retângulo de cantos arredondados 32"/>
            <p:cNvSpPr/>
            <p:nvPr/>
          </p:nvSpPr>
          <p:spPr>
            <a:xfrm>
              <a:off x="6816600" y="3432960"/>
              <a:ext cx="935640" cy="7916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LDO 2025</a:t>
              </a:r>
              <a:endParaRPr lang="pt-BR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" name="Retângulo de cantos arredondados 33"/>
            <p:cNvSpPr/>
            <p:nvPr/>
          </p:nvSpPr>
          <p:spPr>
            <a:xfrm>
              <a:off x="6809760" y="4805280"/>
              <a:ext cx="935640" cy="7916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800" b="0" strike="noStrike" spc="-1">
                  <a:solidFill>
                    <a:schemeClr val="lt1"/>
                  </a:solidFill>
                  <a:latin typeface="Calibri"/>
                </a:rPr>
                <a:t>LOA 2025</a:t>
              </a:r>
              <a:endParaRPr lang="pt-BR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" name="Seta para baixo 34"/>
            <p:cNvSpPr/>
            <p:nvPr/>
          </p:nvSpPr>
          <p:spPr>
            <a:xfrm>
              <a:off x="7104600" y="4280040"/>
              <a:ext cx="359640" cy="503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4360BC-A890-42D4-857F-8BC91A07C96B}" type="slidenum"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23640" y="164880"/>
            <a:ext cx="591480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pt-BR" sz="4400" b="1" strike="noStrike" spc="-1">
                <a:solidFill>
                  <a:srgbClr val="10243E"/>
                </a:solidFill>
                <a:latin typeface="Calibri"/>
              </a:rPr>
              <a:t>Compatibilidade - Exemplo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9240" cy="496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cxnSp>
        <p:nvCxnSpPr>
          <p:cNvPr id="194" name="Conector reto 23"/>
          <p:cNvCxnSpPr/>
          <p:nvPr/>
        </p:nvCxnSpPr>
        <p:spPr>
          <a:xfrm flipH="1">
            <a:off x="4355640" y="1073520"/>
            <a:ext cx="4609080" cy="3960"/>
          </a:xfrm>
          <a:prstGeom prst="straightConnector1">
            <a:avLst/>
          </a:prstGeom>
          <a:ln>
            <a:solidFill>
              <a:srgbClr val="000000"/>
            </a:solidFill>
            <a:round/>
          </a:ln>
        </p:spPr>
      </p:cxnSp>
      <p:pic>
        <p:nvPicPr>
          <p:cNvPr id="12" name="Imagem 1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84A8EA3-6642-6854-51EC-BBC6CF5F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0" y="942480"/>
            <a:ext cx="4287817" cy="5742415"/>
          </a:xfrm>
          <a:prstGeom prst="rect">
            <a:avLst/>
          </a:prstGeom>
        </p:spPr>
      </p:pic>
      <p:sp>
        <p:nvSpPr>
          <p:cNvPr id="13" name="Elipse 8">
            <a:extLst>
              <a:ext uri="{FF2B5EF4-FFF2-40B4-BE49-F238E27FC236}">
                <a16:creationId xmlns:a16="http://schemas.microsoft.com/office/drawing/2014/main" id="{7FE81BD1-80C0-99E5-E52F-FCA3C7EE59A1}"/>
              </a:ext>
            </a:extLst>
          </p:cNvPr>
          <p:cNvSpPr/>
          <p:nvPr/>
        </p:nvSpPr>
        <p:spPr>
          <a:xfrm>
            <a:off x="1525577" y="1060920"/>
            <a:ext cx="1531080" cy="559440"/>
          </a:xfrm>
          <a:prstGeom prst="ellipse">
            <a:avLst/>
          </a:prstGeom>
          <a:solidFill>
            <a:srgbClr val="F63B16">
              <a:alpha val="41000"/>
            </a:srgb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" name="Imagem 14">
            <a:extLst>
              <a:ext uri="{FF2B5EF4-FFF2-40B4-BE49-F238E27FC236}">
                <a16:creationId xmlns:a16="http://schemas.microsoft.com/office/drawing/2014/main" id="{AA20F168-2F5E-7ABB-C445-E6A6B1FEB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43" y="942480"/>
            <a:ext cx="4561407" cy="5569244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399C16B-8136-03E7-1C72-43C158FE32C6}"/>
              </a:ext>
            </a:extLst>
          </p:cNvPr>
          <p:cNvSpPr/>
          <p:nvPr/>
        </p:nvSpPr>
        <p:spPr>
          <a:xfrm>
            <a:off x="3416955" y="5209387"/>
            <a:ext cx="850418" cy="884701"/>
          </a:xfrm>
          <a:prstGeom prst="ellipse">
            <a:avLst/>
          </a:prstGeom>
          <a:solidFill>
            <a:srgbClr val="F63B16">
              <a:alpha val="41000"/>
            </a:srgb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" name="Elipse 8">
            <a:extLst>
              <a:ext uri="{FF2B5EF4-FFF2-40B4-BE49-F238E27FC236}">
                <a16:creationId xmlns:a16="http://schemas.microsoft.com/office/drawing/2014/main" id="{C0E45FA5-1B0B-766E-0D28-8E74A965D47D}"/>
              </a:ext>
            </a:extLst>
          </p:cNvPr>
          <p:cNvSpPr/>
          <p:nvPr/>
        </p:nvSpPr>
        <p:spPr>
          <a:xfrm>
            <a:off x="5795454" y="1207279"/>
            <a:ext cx="1531080" cy="559440"/>
          </a:xfrm>
          <a:prstGeom prst="ellipse">
            <a:avLst/>
          </a:prstGeom>
          <a:solidFill>
            <a:srgbClr val="F63B16">
              <a:alpha val="41000"/>
            </a:srgb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DE22184-4559-E8A4-11ED-595EB4D3BF05}"/>
              </a:ext>
            </a:extLst>
          </p:cNvPr>
          <p:cNvSpPr/>
          <p:nvPr/>
        </p:nvSpPr>
        <p:spPr>
          <a:xfrm>
            <a:off x="5985347" y="5209387"/>
            <a:ext cx="1314360" cy="1266840"/>
          </a:xfrm>
          <a:prstGeom prst="ellipse">
            <a:avLst/>
          </a:prstGeom>
          <a:solidFill>
            <a:srgbClr val="F63B16">
              <a:alpha val="41000"/>
            </a:srgb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1ACEFC4E-5D75-D389-30BE-B46E2F3F68BE}"/>
              </a:ext>
            </a:extLst>
          </p:cNvPr>
          <p:cNvSpPr txBox="1">
            <a:spLocks/>
          </p:cNvSpPr>
          <p:nvPr/>
        </p:nvSpPr>
        <p:spPr>
          <a:xfrm>
            <a:off x="8512891" y="6147043"/>
            <a:ext cx="405385" cy="36468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A5F8B"/>
            </a:solidFill>
            <a:round/>
          </a:ln>
        </p:spPr>
        <p:txBody>
          <a:bodyPr lIns="91440" tIns="45720" rIns="91440" bIns="45720" anchor="ctr">
            <a:noAutofit/>
          </a:bodyPr>
          <a:lstStyle>
            <a:defPPr>
              <a:defRPr lang="pt-BR"/>
            </a:defPPr>
            <a:lvl1pPr marL="0" indent="0" algn="ctr" defTabSz="914400" rtl="0" eaLnBrk="1" latinLnBrk="0" hangingPunct="1">
              <a:lnSpc>
                <a:spcPct val="100000"/>
              </a:lnSpc>
              <a:buNone/>
              <a:defRPr lang="pt-BR" sz="1400" b="1" strike="noStrike" kern="1200" spc="-1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8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19933" y="4346841"/>
            <a:ext cx="7297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PPA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836094" y="4346841"/>
            <a:ext cx="7297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LDO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95640" y="1196640"/>
            <a:ext cx="8424720" cy="424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t-BR" sz="7200" b="1" strike="noStrike" spc="-1">
                <a:solidFill>
                  <a:srgbClr val="10243E"/>
                </a:solidFill>
                <a:latin typeface="Calibri"/>
              </a:rPr>
              <a:t>Parâmetros e </a:t>
            </a:r>
            <a:r>
              <a:rPr sz="7200"/>
              <a:t/>
            </a:r>
            <a:br>
              <a:rPr sz="7200"/>
            </a:br>
            <a:r>
              <a:rPr lang="pt-BR" sz="7200" b="1" strike="noStrike" spc="-1">
                <a:solidFill>
                  <a:srgbClr val="10243E"/>
                </a:solidFill>
                <a:latin typeface="Calibri"/>
              </a:rPr>
              <a:t>Índices Econômicos</a:t>
            </a:r>
            <a:endParaRPr lang="pt-BR" sz="7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t-BR" sz="3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1104</Words>
  <Application>Microsoft Office PowerPoint</Application>
  <PresentationFormat>Apresentação na tela (4:3)</PresentationFormat>
  <Paragraphs>420</Paragraphs>
  <Slides>26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Calibri</vt:lpstr>
      <vt:lpstr>DejaVu Sans</vt:lpstr>
      <vt:lpstr>Symbol</vt:lpstr>
      <vt:lpstr>Times New Roman</vt:lpstr>
      <vt:lpstr>Wingdings</vt:lpstr>
      <vt:lpstr>Tema do Office</vt:lpstr>
      <vt:lpstr>Tema do Office</vt:lpstr>
      <vt:lpstr>Tema do Office</vt:lpstr>
      <vt:lpstr>Apresentação do PowerPoint</vt:lpstr>
      <vt:lpstr>PL 157/2024 (LDO 2025)</vt:lpstr>
      <vt:lpstr>Fundamento Legal</vt:lpstr>
      <vt:lpstr>Introdução a LDO</vt:lpstr>
      <vt:lpstr>Estrutura do Orçamento Geral do Município</vt:lpstr>
      <vt:lpstr>Compatibilidade com o PPA</vt:lpstr>
      <vt:lpstr>Compatibilidade</vt:lpstr>
      <vt:lpstr>Compatibilidade - Exemplo</vt:lpstr>
      <vt:lpstr>Parâmetros e  Índices Econômicos</vt:lpstr>
      <vt:lpstr>Parâmetros</vt:lpstr>
      <vt:lpstr>Indicadores Econômicos - 2025 </vt:lpstr>
      <vt:lpstr>Receitas e Despesas 2025</vt:lpstr>
      <vt:lpstr>Receita e Despesa Total – 2025</vt:lpstr>
      <vt:lpstr>Receita e Despesa por Categoria – 2025</vt:lpstr>
      <vt:lpstr>Receita e Despesa por Órgão - 2025</vt:lpstr>
      <vt:lpstr>Principais Receitas da Prefeitura - 2025</vt:lpstr>
      <vt:lpstr>Despesa da Prefeitura por Secretaria - 2025</vt:lpstr>
      <vt:lpstr>Despesa da Prefeitura por Secretaria - 2025</vt:lpstr>
      <vt:lpstr>Despesa das Indiretas e Câmara - 2025</vt:lpstr>
      <vt:lpstr>Recursos para Saúde - 2025</vt:lpstr>
      <vt:lpstr>Recursos para Educação - 2025</vt:lpstr>
      <vt:lpstr>Recursos para Assistência Social - 2025</vt:lpstr>
      <vt:lpstr>Cobertura Financeira prevista do Déficit do Regime de Previdência Municipal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Yuri Katoo</dc:creator>
  <cp:lastModifiedBy>Maxwell Pivesso Martins</cp:lastModifiedBy>
  <cp:revision>1422</cp:revision>
  <dcterms:created xsi:type="dcterms:W3CDTF">2021-02-08T16:40:26Z</dcterms:created>
  <dcterms:modified xsi:type="dcterms:W3CDTF">2025-03-20T16:48:35Z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15</vt:r8>
  </property>
  <property fmtid="{D5CDD505-2E9C-101B-9397-08002B2CF9AE}" pid="3" name="Notes">
    <vt:r8>4</vt:r8>
  </property>
  <property fmtid="{D5CDD505-2E9C-101B-9397-08002B2CF9AE}" pid="4" name="PresentationFormat">
    <vt:lpwstr>Apresentação na tela (4:3)</vt:lpwstr>
  </property>
  <property fmtid="{D5CDD505-2E9C-101B-9397-08002B2CF9AE}" pid="5" name="Slides">
    <vt:r8>48</vt:r8>
  </property>
</Properties>
</file>